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 id="2147483696" r:id="rId4"/>
    <p:sldMasterId id="2147483697" r:id="rId5"/>
    <p:sldMasterId id="2147483698" r:id="rId6"/>
  </p:sldMasterIdLst>
  <p:notesMasterIdLst>
    <p:notesMasterId r:id="rId37"/>
  </p:notesMasterIdLst>
  <p:sldIdLst>
    <p:sldId id="256" r:id="rId7"/>
    <p:sldId id="257" r:id="rId8"/>
    <p:sldId id="258" r:id="rId9"/>
    <p:sldId id="259" r:id="rId10"/>
    <p:sldId id="289" r:id="rId11"/>
    <p:sldId id="290" r:id="rId12"/>
    <p:sldId id="261" r:id="rId13"/>
    <p:sldId id="262" r:id="rId14"/>
    <p:sldId id="263" r:id="rId15"/>
    <p:sldId id="264" r:id="rId16"/>
    <p:sldId id="265" r:id="rId17"/>
    <p:sldId id="266" r:id="rId18"/>
    <p:sldId id="267" r:id="rId19"/>
    <p:sldId id="268" r:id="rId20"/>
    <p:sldId id="269" r:id="rId21"/>
    <p:sldId id="270"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x="9144000" cy="5143500" type="screen16x9"/>
  <p:notesSz cx="6858000" cy="9144000"/>
  <p:embeddedFontLst>
    <p:embeddedFont>
      <p:font typeface="Angsana New" panose="02020603050405020304" pitchFamily="18" charset="-34"/>
      <p:regular r:id="rId38"/>
      <p:bold r:id="rId39"/>
      <p:italic r:id="rId40"/>
      <p:boldItalic r:id="rId41"/>
    </p:embeddedFont>
    <p:embeddedFont>
      <p:font typeface="Aparajita" panose="02020603050405020304" pitchFamily="18"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David" panose="020E0502060401010101" pitchFamily="34" charset="-79"/>
      <p:regular r:id="rId50"/>
      <p:bold r:id="rId51"/>
    </p:embeddedFont>
    <p:embeddedFont>
      <p:font typeface="Lato" panose="020B0604020202020204" charset="0"/>
      <p:regular r:id="rId52"/>
      <p:bold r:id="rId53"/>
      <p:italic r:id="rId54"/>
      <p:boldItalic r:id="rId55"/>
    </p:embeddedFont>
    <p:embeddedFont>
      <p:font typeface="Raleway" panose="020B0604020202020204" charset="0"/>
      <p:regular r:id="rId56"/>
      <p:bold r:id="rId57"/>
      <p:italic r:id="rId58"/>
      <p:boldItalic r:id="rId59"/>
    </p:embeddedFont>
    <p:embeddedFont>
      <p:font typeface="Rockwell" panose="02060603020205020403" pitchFamily="18"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2.fntdata"/><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2.fntdata"/><Relationship Id="rId57" Type="http://schemas.openxmlformats.org/officeDocument/2006/relationships/font" Target="fonts/font20.fntdata"/><Relationship Id="rId61" Type="http://schemas.openxmlformats.org/officeDocument/2006/relationships/font" Target="fonts/font24.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5ed6f11eb_1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5ed6f11eb_1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5ed6f11eb_1_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5ed6f11eb_1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85ed6f11eb_1_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85ed6f11eb_1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85ed6f11eb_1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85ed6f11eb_1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85ed6f11eb_1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85ed6f11eb_1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85ed6f11eb_1_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85ed6f11eb_1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5ed6f11eb_1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5ed6f11eb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5ed6f11eb_1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5ed6f11eb_1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85ed6f11eb_3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0" name="Google Shape;440;g85ed6f11eb_3_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g85ed6f11eb_3_9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85ed6f11eb_3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g85ed6f11eb_3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85ed6f11eb_3_1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g85ed6f11eb_3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85ed6f11eb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85ed6f11eb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85ed6f11eb_3_11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6" name="Google Shape;466;g85ed6f11eb_3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85ed6f11eb_3_1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85ed6f11eb_3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85ed6f11eb_3_1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g85ed6f11eb_3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85ed6f11eb_3_15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g85ed6f11eb_3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85ed6f11eb_3_16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g85ed6f11eb_3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ed6f11eb_3_17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g85ed6f11eb_3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5ed6f11eb_3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g85ed6f11eb_3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85ed6f11eb_8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g85ed6f11eb_8_7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85ed6f11eb_8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2" name="Google Shape;562;g85ed6f11eb_8_8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85ed6f11eb_8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0" name="Google Shape;570;g85ed6f11eb_8_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5ed6f11eb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5ed6f11eb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5ed6f11eb_8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g85ed6f11eb_8_1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85ed6f11eb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85ed6f11eb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5eb3076c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5eb3076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85eb3076c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85eb3076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5ed6f11e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85ed6f11e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5ed6f11eb_1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5ed6f11eb_1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5ed6f11eb_1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5ed6f11eb_1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9"/>
        <p:cNvGrpSpPr/>
        <p:nvPr/>
      </p:nvGrpSpPr>
      <p:grpSpPr>
        <a:xfrm>
          <a:off x="0" y="0"/>
          <a:ext cx="0" cy="0"/>
          <a:chOff x="0" y="0"/>
          <a:chExt cx="0" cy="0"/>
        </a:xfrm>
      </p:grpSpPr>
      <p:sp>
        <p:nvSpPr>
          <p:cNvPr id="60" name="Google Shape;60;p14"/>
          <p:cNvSpPr/>
          <p:nvPr/>
        </p:nvSpPr>
        <p:spPr>
          <a:xfrm>
            <a:off x="690625" y="1010209"/>
            <a:ext cx="7667100" cy="60600"/>
          </a:xfrm>
          <a:prstGeom prst="rect">
            <a:avLst/>
          </a:prstGeom>
          <a:blipFill rotWithShape="1">
            <a:blip r:embed="rId2">
              <a:alphaModFix amt="85000"/>
            </a:blip>
            <a:tile tx="0" ty="-762000" sx="92002" sy="89002" flip="xy"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Rockwell"/>
              <a:ea typeface="Rockwell"/>
              <a:cs typeface="Rockwell"/>
              <a:sym typeface="Rockwell"/>
            </a:endParaRPr>
          </a:p>
        </p:txBody>
      </p:sp>
      <p:sp>
        <p:nvSpPr>
          <p:cNvPr id="61" name="Google Shape;61;p14"/>
          <p:cNvSpPr/>
          <p:nvPr/>
        </p:nvSpPr>
        <p:spPr>
          <a:xfrm>
            <a:off x="690625" y="3224772"/>
            <a:ext cx="7667100" cy="60600"/>
          </a:xfrm>
          <a:prstGeom prst="rect">
            <a:avLst/>
          </a:prstGeom>
          <a:blipFill rotWithShape="1">
            <a:blip r:embed="rId2">
              <a:alphaModFix amt="85000"/>
            </a:blip>
            <a:tile tx="0" ty="-717550" sx="92002" sy="89002" flip="xy"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Rockwell"/>
              <a:ea typeface="Rockwell"/>
              <a:cs typeface="Rockwell"/>
              <a:sym typeface="Rockwell"/>
            </a:endParaRPr>
          </a:p>
        </p:txBody>
      </p:sp>
      <p:sp>
        <p:nvSpPr>
          <p:cNvPr id="62" name="Google Shape;62;p14"/>
          <p:cNvSpPr/>
          <p:nvPr/>
        </p:nvSpPr>
        <p:spPr>
          <a:xfrm>
            <a:off x="690625" y="1113584"/>
            <a:ext cx="7667100" cy="2057400"/>
          </a:xfrm>
          <a:prstGeom prst="rect">
            <a:avLst/>
          </a:prstGeom>
          <a:blipFill rotWithShape="1">
            <a:blip r:embed="rId2">
              <a:alphaModFix amt="85000"/>
            </a:blip>
            <a:tile tx="0" ty="-704850" sx="92002" sy="89002" flip="xy"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Rockwell"/>
              <a:ea typeface="Rockwell"/>
              <a:cs typeface="Rockwell"/>
              <a:sym typeface="Rockwell"/>
            </a:endParaRPr>
          </a:p>
        </p:txBody>
      </p:sp>
      <p:grpSp>
        <p:nvGrpSpPr>
          <p:cNvPr id="63" name="Google Shape;63;p14"/>
          <p:cNvGrpSpPr/>
          <p:nvPr/>
        </p:nvGrpSpPr>
        <p:grpSpPr>
          <a:xfrm>
            <a:off x="7236911" y="3051692"/>
            <a:ext cx="810675" cy="810675"/>
            <a:chOff x="9685338" y="4460675"/>
            <a:chExt cx="1080900" cy="1080900"/>
          </a:xfrm>
        </p:grpSpPr>
        <p:sp>
          <p:nvSpPr>
            <p:cNvPr id="64" name="Google Shape;64;p14"/>
            <p:cNvSpPr/>
            <p:nvPr/>
          </p:nvSpPr>
          <p:spPr>
            <a:xfrm>
              <a:off x="9685338" y="4460675"/>
              <a:ext cx="1080900" cy="1080900"/>
            </a:xfrm>
            <a:prstGeom prst="ellipse">
              <a:avLst/>
            </a:prstGeom>
            <a:blipFill rotWithShape="1">
              <a:blip r:embed="rId3">
                <a:alphaModFix/>
              </a:blip>
              <a:tile tx="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65" name="Google Shape;65;p14"/>
            <p:cNvSpPr/>
            <p:nvPr/>
          </p:nvSpPr>
          <p:spPr>
            <a:xfrm>
              <a:off x="9793429" y="4568765"/>
              <a:ext cx="864600" cy="864600"/>
            </a:xfrm>
            <a:prstGeom prst="ellipse">
              <a:avLst/>
            </a:prstGeom>
            <a:no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Rockwell"/>
                <a:buNone/>
              </a:pPr>
              <a:endParaRPr sz="1400" b="0" i="0" u="none" strike="noStrike" cap="none">
                <a:solidFill>
                  <a:srgbClr val="FFFFFF"/>
                </a:solidFill>
                <a:latin typeface="Calibri"/>
                <a:ea typeface="Calibri"/>
                <a:cs typeface="Calibri"/>
                <a:sym typeface="Calibri"/>
              </a:endParaRPr>
            </a:p>
          </p:txBody>
        </p:sp>
      </p:grpSp>
      <p:sp>
        <p:nvSpPr>
          <p:cNvPr id="66" name="Google Shape;66;p14"/>
          <p:cNvSpPr txBox="1">
            <a:spLocks noGrp="1"/>
          </p:cNvSpPr>
          <p:nvPr>
            <p:ph type="ctrTitle"/>
          </p:nvPr>
        </p:nvSpPr>
        <p:spPr>
          <a:xfrm>
            <a:off x="788670" y="1074167"/>
            <a:ext cx="7475100" cy="22770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SzPts val="7200"/>
              <a:buFont typeface="Rockwell"/>
              <a:buNone/>
              <a:defRPr sz="72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4"/>
          <p:cNvSpPr txBox="1">
            <a:spLocks noGrp="1"/>
          </p:cNvSpPr>
          <p:nvPr>
            <p:ph type="subTitle" idx="1"/>
          </p:nvPr>
        </p:nvSpPr>
        <p:spPr>
          <a:xfrm>
            <a:off x="802386" y="3291840"/>
            <a:ext cx="5918400" cy="8025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900"/>
              </a:spcBef>
              <a:spcAft>
                <a:spcPts val="0"/>
              </a:spcAft>
              <a:buSzPts val="1400"/>
              <a:buNone/>
              <a:defRPr sz="1700">
                <a:solidFill>
                  <a:schemeClr val="dk1"/>
                </a:solidFill>
              </a:defRPr>
            </a:lvl1pPr>
            <a:lvl2pPr lvl="1" algn="ctr" rtl="0">
              <a:lnSpc>
                <a:spcPct val="90000"/>
              </a:lnSpc>
              <a:spcBef>
                <a:spcPts val="300"/>
              </a:spcBef>
              <a:spcAft>
                <a:spcPts val="0"/>
              </a:spcAft>
              <a:buSzPts val="1800"/>
              <a:buNone/>
              <a:defRPr sz="2100"/>
            </a:lvl2pPr>
            <a:lvl3pPr lvl="2" algn="ctr" rtl="0">
              <a:lnSpc>
                <a:spcPct val="90000"/>
              </a:lnSpc>
              <a:spcBef>
                <a:spcPts val="300"/>
              </a:spcBef>
              <a:spcAft>
                <a:spcPts val="0"/>
              </a:spcAft>
              <a:buSzPts val="1500"/>
              <a:buNone/>
              <a:defRPr sz="1800"/>
            </a:lvl3pPr>
            <a:lvl4pPr lvl="3" algn="ctr" rtl="0">
              <a:lnSpc>
                <a:spcPct val="90000"/>
              </a:lnSpc>
              <a:spcBef>
                <a:spcPts val="300"/>
              </a:spcBef>
              <a:spcAft>
                <a:spcPts val="0"/>
              </a:spcAft>
              <a:buSzPts val="1300"/>
              <a:buNone/>
              <a:defRPr sz="1500"/>
            </a:lvl4pPr>
            <a:lvl5pPr lvl="4" algn="ctr" rtl="0">
              <a:lnSpc>
                <a:spcPct val="90000"/>
              </a:lnSpc>
              <a:spcBef>
                <a:spcPts val="300"/>
              </a:spcBef>
              <a:spcAft>
                <a:spcPts val="0"/>
              </a:spcAft>
              <a:buSzPts val="1300"/>
              <a:buNone/>
              <a:defRPr sz="1500"/>
            </a:lvl5pPr>
            <a:lvl6pPr lvl="5" algn="ctr" rtl="0">
              <a:lnSpc>
                <a:spcPct val="90000"/>
              </a:lnSpc>
              <a:spcBef>
                <a:spcPts val="300"/>
              </a:spcBef>
              <a:spcAft>
                <a:spcPts val="0"/>
              </a:spcAft>
              <a:buSzPts val="1300"/>
              <a:buNone/>
              <a:defRPr sz="1500"/>
            </a:lvl6pPr>
            <a:lvl7pPr lvl="6" algn="ctr" rtl="0">
              <a:lnSpc>
                <a:spcPct val="90000"/>
              </a:lnSpc>
              <a:spcBef>
                <a:spcPts val="300"/>
              </a:spcBef>
              <a:spcAft>
                <a:spcPts val="0"/>
              </a:spcAft>
              <a:buSzPts val="1300"/>
              <a:buNone/>
              <a:defRPr sz="1500"/>
            </a:lvl7pPr>
            <a:lvl8pPr lvl="7" algn="ctr" rtl="0">
              <a:lnSpc>
                <a:spcPct val="90000"/>
              </a:lnSpc>
              <a:spcBef>
                <a:spcPts val="300"/>
              </a:spcBef>
              <a:spcAft>
                <a:spcPts val="0"/>
              </a:spcAft>
              <a:buSzPts val="1300"/>
              <a:buNone/>
              <a:defRPr sz="1500"/>
            </a:lvl8pPr>
            <a:lvl9pPr lvl="8" algn="ctr" rtl="0">
              <a:lnSpc>
                <a:spcPct val="90000"/>
              </a:lnSpc>
              <a:spcBef>
                <a:spcPts val="300"/>
              </a:spcBef>
              <a:spcAft>
                <a:spcPts val="200"/>
              </a:spcAft>
              <a:buSzPts val="1300"/>
              <a:buNone/>
              <a:defRPr sz="1500"/>
            </a:lvl9pPr>
          </a:lstStyle>
          <a:p>
            <a:endParaRPr/>
          </a:p>
        </p:txBody>
      </p:sp>
      <p:sp>
        <p:nvSpPr>
          <p:cNvPr id="68" name="Google Shape;68;p14"/>
          <p:cNvSpPr txBox="1">
            <a:spLocks noGrp="1"/>
          </p:cNvSpPr>
          <p:nvPr>
            <p:ph type="dt" idx="10"/>
          </p:nvPr>
        </p:nvSpPr>
        <p:spPr>
          <a:xfrm>
            <a:off x="5973318" y="4704588"/>
            <a:ext cx="24552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9" name="Google Shape;69;p14"/>
          <p:cNvSpPr txBox="1">
            <a:spLocks noGrp="1"/>
          </p:cNvSpPr>
          <p:nvPr>
            <p:ph type="ftr" idx="11"/>
          </p:nvPr>
        </p:nvSpPr>
        <p:spPr>
          <a:xfrm>
            <a:off x="816102" y="4704588"/>
            <a:ext cx="4745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4"/>
          <p:cNvSpPr txBox="1">
            <a:spLocks noGrp="1"/>
          </p:cNvSpPr>
          <p:nvPr>
            <p:ph type="sldNum" idx="12"/>
          </p:nvPr>
        </p:nvSpPr>
        <p:spPr>
          <a:xfrm>
            <a:off x="7194550" y="3217000"/>
            <a:ext cx="895500" cy="4800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sz="2100" b="1" i="0" u="none" strike="noStrike" cap="none">
                <a:solidFill>
                  <a:srgbClr val="FFFFFF"/>
                </a:solidFill>
                <a:latin typeface="Rockwell"/>
                <a:ea typeface="Rockwell"/>
                <a:cs typeface="Rockwell"/>
                <a:sym typeface="Rockwell"/>
              </a:defRPr>
            </a:lvl1pPr>
            <a:lvl2pPr marL="0" lvl="1" indent="0" algn="ctr" rtl="0">
              <a:spcBef>
                <a:spcPts val="0"/>
              </a:spcBef>
              <a:buNone/>
              <a:defRPr sz="2100" b="1" i="0" u="none" strike="noStrike" cap="none">
                <a:solidFill>
                  <a:srgbClr val="FFFFFF"/>
                </a:solidFill>
                <a:latin typeface="Rockwell"/>
                <a:ea typeface="Rockwell"/>
                <a:cs typeface="Rockwell"/>
                <a:sym typeface="Rockwell"/>
              </a:defRPr>
            </a:lvl2pPr>
            <a:lvl3pPr marL="0" lvl="2" indent="0" algn="ctr" rtl="0">
              <a:spcBef>
                <a:spcPts val="0"/>
              </a:spcBef>
              <a:buNone/>
              <a:defRPr sz="2100" b="1" i="0" u="none" strike="noStrike" cap="none">
                <a:solidFill>
                  <a:srgbClr val="FFFFFF"/>
                </a:solidFill>
                <a:latin typeface="Rockwell"/>
                <a:ea typeface="Rockwell"/>
                <a:cs typeface="Rockwell"/>
                <a:sym typeface="Rockwell"/>
              </a:defRPr>
            </a:lvl3pPr>
            <a:lvl4pPr marL="0" lvl="3" indent="0" algn="ctr" rtl="0">
              <a:spcBef>
                <a:spcPts val="0"/>
              </a:spcBef>
              <a:buNone/>
              <a:defRPr sz="2100" b="1" i="0" u="none" strike="noStrike" cap="none">
                <a:solidFill>
                  <a:srgbClr val="FFFFFF"/>
                </a:solidFill>
                <a:latin typeface="Rockwell"/>
                <a:ea typeface="Rockwell"/>
                <a:cs typeface="Rockwell"/>
                <a:sym typeface="Rockwell"/>
              </a:defRPr>
            </a:lvl4pPr>
            <a:lvl5pPr marL="0" lvl="4" indent="0" algn="ctr" rtl="0">
              <a:spcBef>
                <a:spcPts val="0"/>
              </a:spcBef>
              <a:buNone/>
              <a:defRPr sz="2100" b="1" i="0" u="none" strike="noStrike" cap="none">
                <a:solidFill>
                  <a:srgbClr val="FFFFFF"/>
                </a:solidFill>
                <a:latin typeface="Rockwell"/>
                <a:ea typeface="Rockwell"/>
                <a:cs typeface="Rockwell"/>
                <a:sym typeface="Rockwell"/>
              </a:defRPr>
            </a:lvl5pPr>
            <a:lvl6pPr marL="0" lvl="5" indent="0" algn="ctr" rtl="0">
              <a:spcBef>
                <a:spcPts val="0"/>
              </a:spcBef>
              <a:buNone/>
              <a:defRPr sz="2100" b="1" i="0" u="none" strike="noStrike" cap="none">
                <a:solidFill>
                  <a:srgbClr val="FFFFFF"/>
                </a:solidFill>
                <a:latin typeface="Rockwell"/>
                <a:ea typeface="Rockwell"/>
                <a:cs typeface="Rockwell"/>
                <a:sym typeface="Rockwell"/>
              </a:defRPr>
            </a:lvl6pPr>
            <a:lvl7pPr marL="0" lvl="6" indent="0" algn="ctr" rtl="0">
              <a:spcBef>
                <a:spcPts val="0"/>
              </a:spcBef>
              <a:buNone/>
              <a:defRPr sz="2100" b="1" i="0" u="none" strike="noStrike" cap="none">
                <a:solidFill>
                  <a:srgbClr val="FFFFFF"/>
                </a:solidFill>
                <a:latin typeface="Rockwell"/>
                <a:ea typeface="Rockwell"/>
                <a:cs typeface="Rockwell"/>
                <a:sym typeface="Rockwell"/>
              </a:defRPr>
            </a:lvl7pPr>
            <a:lvl8pPr marL="0" lvl="7" indent="0" algn="ctr" rtl="0">
              <a:spcBef>
                <a:spcPts val="0"/>
              </a:spcBef>
              <a:buNone/>
              <a:defRPr sz="2100" b="1" i="0" u="none" strike="noStrike" cap="none">
                <a:solidFill>
                  <a:srgbClr val="FFFFFF"/>
                </a:solidFill>
                <a:latin typeface="Rockwell"/>
                <a:ea typeface="Rockwell"/>
                <a:cs typeface="Rockwell"/>
                <a:sym typeface="Rockwell"/>
              </a:defRPr>
            </a:lvl8pPr>
            <a:lvl9pPr marL="0" lvl="8" indent="0" algn="ctr" rtl="0">
              <a:spcBef>
                <a:spcPts val="0"/>
              </a:spcBef>
              <a:buNone/>
              <a:defRPr sz="21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802386" y="363474"/>
            <a:ext cx="7543800" cy="12069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3" name="Google Shape;73;p15"/>
          <p:cNvSpPr txBox="1">
            <a:spLocks noGrp="1"/>
          </p:cNvSpPr>
          <p:nvPr>
            <p:ph type="body" idx="1"/>
          </p:nvPr>
        </p:nvSpPr>
        <p:spPr>
          <a:xfrm>
            <a:off x="802386" y="1591056"/>
            <a:ext cx="7543800" cy="3038100"/>
          </a:xfrm>
          <a:prstGeom prst="rect">
            <a:avLst/>
          </a:prstGeom>
          <a:noFill/>
          <a:ln>
            <a:noFill/>
          </a:ln>
        </p:spPr>
        <p:txBody>
          <a:bodyPr spcFirstLastPara="1" wrap="square" lIns="68575" tIns="34275" rIns="68575" bIns="34275" anchor="t" anchorCtr="0">
            <a:noAutofit/>
          </a:bodyPr>
          <a:lstStyle>
            <a:lvl1pPr marL="457200" lvl="0" indent="-298450" algn="l" rtl="0">
              <a:lnSpc>
                <a:spcPct val="90000"/>
              </a:lnSpc>
              <a:spcBef>
                <a:spcPts val="900"/>
              </a:spcBef>
              <a:spcAft>
                <a:spcPts val="0"/>
              </a:spcAft>
              <a:buSzPts val="1100"/>
              <a:buChar char="▪"/>
              <a:defRPr/>
            </a:lvl1pPr>
            <a:lvl2pPr marL="914400" lvl="1" indent="-298450" algn="l" rtl="0">
              <a:lnSpc>
                <a:spcPct val="90000"/>
              </a:lnSpc>
              <a:spcBef>
                <a:spcPts val="300"/>
              </a:spcBef>
              <a:spcAft>
                <a:spcPts val="0"/>
              </a:spcAft>
              <a:buSzPts val="1100"/>
              <a:buChar char="▪"/>
              <a:defRPr/>
            </a:lvl2pPr>
            <a:lvl3pPr marL="1371600" lvl="2" indent="-298450" algn="l" rtl="0">
              <a:lnSpc>
                <a:spcPct val="90000"/>
              </a:lnSpc>
              <a:spcBef>
                <a:spcPts val="300"/>
              </a:spcBef>
              <a:spcAft>
                <a:spcPts val="0"/>
              </a:spcAft>
              <a:buSzPts val="1100"/>
              <a:buChar char="▪"/>
              <a:defRPr/>
            </a:lvl3pPr>
            <a:lvl4pPr marL="1828800" lvl="3" indent="-298450" algn="l" rtl="0">
              <a:lnSpc>
                <a:spcPct val="90000"/>
              </a:lnSpc>
              <a:spcBef>
                <a:spcPts val="300"/>
              </a:spcBef>
              <a:spcAft>
                <a:spcPts val="0"/>
              </a:spcAft>
              <a:buSzPts val="1100"/>
              <a:buChar char="▪"/>
              <a:defRPr/>
            </a:lvl4pPr>
            <a:lvl5pPr marL="2286000" lvl="4" indent="-298450" algn="l" rtl="0">
              <a:lnSpc>
                <a:spcPct val="90000"/>
              </a:lnSpc>
              <a:spcBef>
                <a:spcPts val="300"/>
              </a:spcBef>
              <a:spcAft>
                <a:spcPts val="0"/>
              </a:spcAft>
              <a:buSzPts val="1100"/>
              <a:buChar char="▪"/>
              <a:defRPr/>
            </a:lvl5pPr>
            <a:lvl6pPr marL="2743200" lvl="5" indent="-298450" algn="l" rtl="0">
              <a:lnSpc>
                <a:spcPct val="90000"/>
              </a:lnSpc>
              <a:spcBef>
                <a:spcPts val="300"/>
              </a:spcBef>
              <a:spcAft>
                <a:spcPts val="0"/>
              </a:spcAft>
              <a:buSzPts val="1100"/>
              <a:buChar char="▪"/>
              <a:defRPr/>
            </a:lvl6pPr>
            <a:lvl7pPr marL="3200400" lvl="6" indent="-298450" algn="l" rtl="0">
              <a:lnSpc>
                <a:spcPct val="90000"/>
              </a:lnSpc>
              <a:spcBef>
                <a:spcPts val="300"/>
              </a:spcBef>
              <a:spcAft>
                <a:spcPts val="0"/>
              </a:spcAft>
              <a:buSzPts val="1100"/>
              <a:buChar char="▪"/>
              <a:defRPr/>
            </a:lvl7pPr>
            <a:lvl8pPr marL="3657600" lvl="7" indent="-298450" algn="l" rtl="0">
              <a:lnSpc>
                <a:spcPct val="90000"/>
              </a:lnSpc>
              <a:spcBef>
                <a:spcPts val="300"/>
              </a:spcBef>
              <a:spcAft>
                <a:spcPts val="0"/>
              </a:spcAft>
              <a:buSzPts val="1100"/>
              <a:buChar char="▪"/>
              <a:defRPr/>
            </a:lvl8pPr>
            <a:lvl9pPr marL="4114800" lvl="8" indent="-298450" algn="l" rtl="0">
              <a:lnSpc>
                <a:spcPct val="90000"/>
              </a:lnSpc>
              <a:spcBef>
                <a:spcPts val="300"/>
              </a:spcBef>
              <a:spcAft>
                <a:spcPts val="200"/>
              </a:spcAft>
              <a:buSzPts val="1100"/>
              <a:buChar char="▪"/>
              <a:defRPr/>
            </a:lvl9pPr>
          </a:lstStyle>
          <a:p>
            <a:endParaRPr/>
          </a:p>
        </p:txBody>
      </p:sp>
      <p:sp>
        <p:nvSpPr>
          <p:cNvPr id="74" name="Google Shape;74;p15"/>
          <p:cNvSpPr txBox="1">
            <a:spLocks noGrp="1"/>
          </p:cNvSpPr>
          <p:nvPr>
            <p:ph type="dt" idx="10"/>
          </p:nvPr>
        </p:nvSpPr>
        <p:spPr>
          <a:xfrm>
            <a:off x="5973318" y="4704588"/>
            <a:ext cx="24552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5" name="Google Shape;75;p15"/>
          <p:cNvSpPr txBox="1">
            <a:spLocks noGrp="1"/>
          </p:cNvSpPr>
          <p:nvPr>
            <p:ph type="ftr" idx="11"/>
          </p:nvPr>
        </p:nvSpPr>
        <p:spPr>
          <a:xfrm>
            <a:off x="816102" y="4704588"/>
            <a:ext cx="4745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15"/>
          <p:cNvSpPr txBox="1">
            <a:spLocks noGrp="1"/>
          </p:cNvSpPr>
          <p:nvPr>
            <p:ph type="sldNum" idx="12"/>
          </p:nvPr>
        </p:nvSpPr>
        <p:spPr>
          <a:xfrm>
            <a:off x="8483346" y="4704588"/>
            <a:ext cx="480000" cy="2739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77"/>
        <p:cNvGrpSpPr/>
        <p:nvPr/>
      </p:nvGrpSpPr>
      <p:grpSpPr>
        <a:xfrm>
          <a:off x="0" y="0"/>
          <a:ext cx="0" cy="0"/>
          <a:chOff x="0" y="0"/>
          <a:chExt cx="0" cy="0"/>
        </a:xfrm>
      </p:grpSpPr>
      <p:sp>
        <p:nvSpPr>
          <p:cNvPr id="78" name="Google Shape;78;p16"/>
          <p:cNvSpPr/>
          <p:nvPr/>
        </p:nvSpPr>
        <p:spPr>
          <a:xfrm>
            <a:off x="0" y="3688492"/>
            <a:ext cx="9144000" cy="1455000"/>
          </a:xfrm>
          <a:prstGeom prst="rect">
            <a:avLst/>
          </a:prstGeom>
          <a:blipFill rotWithShape="1">
            <a:blip r:embed="rId2">
              <a:alphaModFix amt="85000"/>
            </a:blip>
            <a:tile tx="0" ty="-704850" sx="92002" sy="89002" flip="xy"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79" name="Google Shape;79;p16"/>
          <p:cNvSpPr txBox="1">
            <a:spLocks noGrp="1"/>
          </p:cNvSpPr>
          <p:nvPr>
            <p:ph type="title"/>
          </p:nvPr>
        </p:nvSpPr>
        <p:spPr>
          <a:xfrm>
            <a:off x="1625346" y="918972"/>
            <a:ext cx="6960900" cy="2640300"/>
          </a:xfrm>
          <a:prstGeom prst="rect">
            <a:avLst/>
          </a:prstGeom>
          <a:noFill/>
          <a:ln>
            <a:noFill/>
          </a:ln>
        </p:spPr>
        <p:txBody>
          <a:bodyPr spcFirstLastPara="1" wrap="square" lIns="68575" tIns="34275" rIns="68575" bIns="34275" anchor="ctr" anchorCtr="0">
            <a:noAutofit/>
          </a:bodyPr>
          <a:lstStyle>
            <a:lvl1pPr lvl="0" algn="l" rtl="0">
              <a:lnSpc>
                <a:spcPct val="80000"/>
              </a:lnSpc>
              <a:spcBef>
                <a:spcPts val="0"/>
              </a:spcBef>
              <a:spcAft>
                <a:spcPts val="0"/>
              </a:spcAft>
              <a:buSzPts val="6000"/>
              <a:buFont typeface="Rockwell"/>
              <a:buNone/>
              <a:defRPr sz="6000" b="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0" name="Google Shape;80;p16"/>
          <p:cNvSpPr txBox="1">
            <a:spLocks noGrp="1"/>
          </p:cNvSpPr>
          <p:nvPr>
            <p:ph type="body" idx="1"/>
          </p:nvPr>
        </p:nvSpPr>
        <p:spPr>
          <a:xfrm>
            <a:off x="1624331" y="3765042"/>
            <a:ext cx="6789300" cy="800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900"/>
              </a:spcBef>
              <a:spcAft>
                <a:spcPts val="0"/>
              </a:spcAft>
              <a:buSzPts val="1300"/>
              <a:buNone/>
              <a:defRPr sz="1500">
                <a:solidFill>
                  <a:schemeClr val="dk1"/>
                </a:solidFill>
              </a:defRPr>
            </a:lvl1pPr>
            <a:lvl2pPr marL="914400" lvl="1" indent="-228600" algn="l" rtl="0">
              <a:lnSpc>
                <a:spcPct val="90000"/>
              </a:lnSpc>
              <a:spcBef>
                <a:spcPts val="300"/>
              </a:spcBef>
              <a:spcAft>
                <a:spcPts val="0"/>
              </a:spcAft>
              <a:buSzPts val="1100"/>
              <a:buNone/>
              <a:defRPr sz="1400">
                <a:solidFill>
                  <a:srgbClr val="888888"/>
                </a:solidFill>
              </a:defRPr>
            </a:lvl2pPr>
            <a:lvl3pPr marL="1371600" lvl="2" indent="-228600" algn="l" rtl="0">
              <a:lnSpc>
                <a:spcPct val="90000"/>
              </a:lnSpc>
              <a:spcBef>
                <a:spcPts val="300"/>
              </a:spcBef>
              <a:spcAft>
                <a:spcPts val="0"/>
              </a:spcAft>
              <a:buSzPts val="1000"/>
              <a:buNone/>
              <a:defRPr sz="1200">
                <a:solidFill>
                  <a:srgbClr val="888888"/>
                </a:solidFill>
              </a:defRPr>
            </a:lvl3pPr>
            <a:lvl4pPr marL="1828800" lvl="3" indent="-228600" algn="l" rtl="0">
              <a:lnSpc>
                <a:spcPct val="90000"/>
              </a:lnSpc>
              <a:spcBef>
                <a:spcPts val="300"/>
              </a:spcBef>
              <a:spcAft>
                <a:spcPts val="0"/>
              </a:spcAft>
              <a:buSzPts val="900"/>
              <a:buNone/>
              <a:defRPr sz="1100">
                <a:solidFill>
                  <a:srgbClr val="888888"/>
                </a:solidFill>
              </a:defRPr>
            </a:lvl4pPr>
            <a:lvl5pPr marL="2286000" lvl="4" indent="-228600" algn="l" rtl="0">
              <a:lnSpc>
                <a:spcPct val="90000"/>
              </a:lnSpc>
              <a:spcBef>
                <a:spcPts val="300"/>
              </a:spcBef>
              <a:spcAft>
                <a:spcPts val="0"/>
              </a:spcAft>
              <a:buSzPts val="900"/>
              <a:buNone/>
              <a:defRPr sz="1100">
                <a:solidFill>
                  <a:srgbClr val="888888"/>
                </a:solidFill>
              </a:defRPr>
            </a:lvl5pPr>
            <a:lvl6pPr marL="2743200" lvl="5" indent="-228600" algn="l" rtl="0">
              <a:lnSpc>
                <a:spcPct val="90000"/>
              </a:lnSpc>
              <a:spcBef>
                <a:spcPts val="300"/>
              </a:spcBef>
              <a:spcAft>
                <a:spcPts val="0"/>
              </a:spcAft>
              <a:buSzPts val="900"/>
              <a:buNone/>
              <a:defRPr sz="1100">
                <a:solidFill>
                  <a:srgbClr val="888888"/>
                </a:solidFill>
              </a:defRPr>
            </a:lvl6pPr>
            <a:lvl7pPr marL="3200400" lvl="6" indent="-228600" algn="l" rtl="0">
              <a:lnSpc>
                <a:spcPct val="90000"/>
              </a:lnSpc>
              <a:spcBef>
                <a:spcPts val="300"/>
              </a:spcBef>
              <a:spcAft>
                <a:spcPts val="0"/>
              </a:spcAft>
              <a:buSzPts val="900"/>
              <a:buNone/>
              <a:defRPr sz="1100">
                <a:solidFill>
                  <a:srgbClr val="888888"/>
                </a:solidFill>
              </a:defRPr>
            </a:lvl7pPr>
            <a:lvl8pPr marL="3657600" lvl="7" indent="-228600" algn="l" rtl="0">
              <a:lnSpc>
                <a:spcPct val="90000"/>
              </a:lnSpc>
              <a:spcBef>
                <a:spcPts val="300"/>
              </a:spcBef>
              <a:spcAft>
                <a:spcPts val="0"/>
              </a:spcAft>
              <a:buSzPts val="900"/>
              <a:buNone/>
              <a:defRPr sz="1100">
                <a:solidFill>
                  <a:srgbClr val="888888"/>
                </a:solidFill>
              </a:defRPr>
            </a:lvl8pPr>
            <a:lvl9pPr marL="4114800" lvl="8" indent="-228600" algn="l" rtl="0">
              <a:lnSpc>
                <a:spcPct val="90000"/>
              </a:lnSpc>
              <a:spcBef>
                <a:spcPts val="300"/>
              </a:spcBef>
              <a:spcAft>
                <a:spcPts val="200"/>
              </a:spcAft>
              <a:buSzPts val="900"/>
              <a:buNone/>
              <a:defRPr sz="1100">
                <a:solidFill>
                  <a:srgbClr val="888888"/>
                </a:solidFill>
              </a:defRPr>
            </a:lvl9pPr>
          </a:lstStyle>
          <a:p>
            <a:endParaRPr/>
          </a:p>
        </p:txBody>
      </p:sp>
      <p:sp>
        <p:nvSpPr>
          <p:cNvPr id="81" name="Google Shape;81;p16"/>
          <p:cNvSpPr txBox="1">
            <a:spLocks noGrp="1"/>
          </p:cNvSpPr>
          <p:nvPr>
            <p:ph type="dt" idx="10"/>
          </p:nvPr>
        </p:nvSpPr>
        <p:spPr>
          <a:xfrm>
            <a:off x="6445250" y="4704588"/>
            <a:ext cx="19833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2" name="Google Shape;82;p16"/>
          <p:cNvSpPr txBox="1">
            <a:spLocks noGrp="1"/>
          </p:cNvSpPr>
          <p:nvPr>
            <p:ph type="ftr" idx="11"/>
          </p:nvPr>
        </p:nvSpPr>
        <p:spPr>
          <a:xfrm>
            <a:off x="1637031" y="4704588"/>
            <a:ext cx="4745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83" name="Google Shape;83;p16"/>
          <p:cNvGrpSpPr/>
          <p:nvPr/>
        </p:nvGrpSpPr>
        <p:grpSpPr>
          <a:xfrm>
            <a:off x="673049" y="1744386"/>
            <a:ext cx="810675" cy="810675"/>
            <a:chOff x="9685338" y="4460675"/>
            <a:chExt cx="1080900" cy="1080900"/>
          </a:xfrm>
        </p:grpSpPr>
        <p:sp>
          <p:nvSpPr>
            <p:cNvPr id="84" name="Google Shape;84;p16"/>
            <p:cNvSpPr/>
            <p:nvPr/>
          </p:nvSpPr>
          <p:spPr>
            <a:xfrm>
              <a:off x="9685338" y="4460675"/>
              <a:ext cx="1080900" cy="1080900"/>
            </a:xfrm>
            <a:prstGeom prst="ellipse">
              <a:avLst/>
            </a:prstGeom>
            <a:blipFill rotWithShape="1">
              <a:blip r:embed="rId3">
                <a:alphaModFix/>
              </a:blip>
              <a:tile tx="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85" name="Google Shape;85;p16"/>
            <p:cNvSpPr/>
            <p:nvPr/>
          </p:nvSpPr>
          <p:spPr>
            <a:xfrm>
              <a:off x="9793429" y="4568765"/>
              <a:ext cx="864600" cy="864600"/>
            </a:xfrm>
            <a:prstGeom prst="ellipse">
              <a:avLst/>
            </a:prstGeom>
            <a:noFill/>
            <a:ln w="254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Rockwell"/>
                <a:buNone/>
              </a:pPr>
              <a:endParaRPr sz="1400" b="0" i="0" u="none" strike="noStrike" cap="none">
                <a:solidFill>
                  <a:srgbClr val="FFFFFF"/>
                </a:solidFill>
                <a:latin typeface="Calibri"/>
                <a:ea typeface="Calibri"/>
                <a:cs typeface="Calibri"/>
                <a:sym typeface="Calibri"/>
              </a:endParaRPr>
            </a:p>
          </p:txBody>
        </p:sp>
      </p:grpSp>
      <p:sp>
        <p:nvSpPr>
          <p:cNvPr id="86" name="Google Shape;86;p16"/>
          <p:cNvSpPr txBox="1">
            <a:spLocks noGrp="1"/>
          </p:cNvSpPr>
          <p:nvPr>
            <p:ph type="sldNum" idx="12"/>
          </p:nvPr>
        </p:nvSpPr>
        <p:spPr>
          <a:xfrm>
            <a:off x="632776" y="1879600"/>
            <a:ext cx="891300" cy="5403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sz="2100" b="1">
                <a:solidFill>
                  <a:srgbClr val="FFFFFF"/>
                </a:solidFill>
                <a:latin typeface="Rockwell"/>
                <a:ea typeface="Rockwell"/>
                <a:cs typeface="Rockwell"/>
                <a:sym typeface="Rockwell"/>
              </a:defRPr>
            </a:lvl1pPr>
            <a:lvl2pPr marL="0" lvl="1" indent="0" algn="ctr" rtl="0">
              <a:spcBef>
                <a:spcPts val="0"/>
              </a:spcBef>
              <a:buNone/>
              <a:defRPr sz="2100" b="1">
                <a:solidFill>
                  <a:srgbClr val="FFFFFF"/>
                </a:solidFill>
                <a:latin typeface="Rockwell"/>
                <a:ea typeface="Rockwell"/>
                <a:cs typeface="Rockwell"/>
                <a:sym typeface="Rockwell"/>
              </a:defRPr>
            </a:lvl2pPr>
            <a:lvl3pPr marL="0" lvl="2" indent="0" algn="ctr" rtl="0">
              <a:spcBef>
                <a:spcPts val="0"/>
              </a:spcBef>
              <a:buNone/>
              <a:defRPr sz="2100" b="1">
                <a:solidFill>
                  <a:srgbClr val="FFFFFF"/>
                </a:solidFill>
                <a:latin typeface="Rockwell"/>
                <a:ea typeface="Rockwell"/>
                <a:cs typeface="Rockwell"/>
                <a:sym typeface="Rockwell"/>
              </a:defRPr>
            </a:lvl3pPr>
            <a:lvl4pPr marL="0" lvl="3" indent="0" algn="ctr" rtl="0">
              <a:spcBef>
                <a:spcPts val="0"/>
              </a:spcBef>
              <a:buNone/>
              <a:defRPr sz="2100" b="1">
                <a:solidFill>
                  <a:srgbClr val="FFFFFF"/>
                </a:solidFill>
                <a:latin typeface="Rockwell"/>
                <a:ea typeface="Rockwell"/>
                <a:cs typeface="Rockwell"/>
                <a:sym typeface="Rockwell"/>
              </a:defRPr>
            </a:lvl4pPr>
            <a:lvl5pPr marL="0" lvl="4" indent="0" algn="ctr" rtl="0">
              <a:spcBef>
                <a:spcPts val="0"/>
              </a:spcBef>
              <a:buNone/>
              <a:defRPr sz="2100" b="1">
                <a:solidFill>
                  <a:srgbClr val="FFFFFF"/>
                </a:solidFill>
                <a:latin typeface="Rockwell"/>
                <a:ea typeface="Rockwell"/>
                <a:cs typeface="Rockwell"/>
                <a:sym typeface="Rockwell"/>
              </a:defRPr>
            </a:lvl5pPr>
            <a:lvl6pPr marL="0" lvl="5" indent="0" algn="ctr" rtl="0">
              <a:spcBef>
                <a:spcPts val="0"/>
              </a:spcBef>
              <a:buNone/>
              <a:defRPr sz="2100" b="1">
                <a:solidFill>
                  <a:srgbClr val="FFFFFF"/>
                </a:solidFill>
                <a:latin typeface="Rockwell"/>
                <a:ea typeface="Rockwell"/>
                <a:cs typeface="Rockwell"/>
                <a:sym typeface="Rockwell"/>
              </a:defRPr>
            </a:lvl6pPr>
            <a:lvl7pPr marL="0" lvl="6" indent="0" algn="ctr" rtl="0">
              <a:spcBef>
                <a:spcPts val="0"/>
              </a:spcBef>
              <a:buNone/>
              <a:defRPr sz="2100" b="1">
                <a:solidFill>
                  <a:srgbClr val="FFFFFF"/>
                </a:solidFill>
                <a:latin typeface="Rockwell"/>
                <a:ea typeface="Rockwell"/>
                <a:cs typeface="Rockwell"/>
                <a:sym typeface="Rockwell"/>
              </a:defRPr>
            </a:lvl7pPr>
            <a:lvl8pPr marL="0" lvl="7" indent="0" algn="ctr" rtl="0">
              <a:spcBef>
                <a:spcPts val="0"/>
              </a:spcBef>
              <a:buNone/>
              <a:defRPr sz="2100" b="1">
                <a:solidFill>
                  <a:srgbClr val="FFFFFF"/>
                </a:solidFill>
                <a:latin typeface="Rockwell"/>
                <a:ea typeface="Rockwell"/>
                <a:cs typeface="Rockwell"/>
                <a:sym typeface="Rockwell"/>
              </a:defRPr>
            </a:lvl8pPr>
            <a:lvl9pPr marL="0" lvl="8" indent="0" algn="ctr" rtl="0">
              <a:spcBef>
                <a:spcPts val="0"/>
              </a:spcBef>
              <a:buNone/>
              <a:defRPr sz="2100" b="1">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802386" y="363474"/>
            <a:ext cx="7543800" cy="12069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9" name="Google Shape;89;p17"/>
          <p:cNvSpPr txBox="1">
            <a:spLocks noGrp="1"/>
          </p:cNvSpPr>
          <p:nvPr>
            <p:ph type="body" idx="1"/>
          </p:nvPr>
        </p:nvSpPr>
        <p:spPr>
          <a:xfrm>
            <a:off x="802386" y="1645920"/>
            <a:ext cx="3566100" cy="2983200"/>
          </a:xfrm>
          <a:prstGeom prst="rect">
            <a:avLst/>
          </a:prstGeom>
          <a:noFill/>
          <a:ln>
            <a:noFill/>
          </a:ln>
        </p:spPr>
        <p:txBody>
          <a:bodyPr spcFirstLastPara="1" wrap="square" lIns="68575" tIns="34275" rIns="68575" bIns="34275" anchor="t" anchorCtr="0">
            <a:noAutofit/>
          </a:bodyPr>
          <a:lstStyle>
            <a:lvl1pPr marL="457200" lvl="0" indent="-311150" algn="l" rtl="0">
              <a:lnSpc>
                <a:spcPct val="90000"/>
              </a:lnSpc>
              <a:spcBef>
                <a:spcPts val="900"/>
              </a:spcBef>
              <a:spcAft>
                <a:spcPts val="0"/>
              </a:spcAft>
              <a:buSzPts val="1300"/>
              <a:buChar char="▪"/>
              <a:defRPr sz="1500"/>
            </a:lvl1pPr>
            <a:lvl2pPr marL="914400" lvl="1" indent="-298450" algn="l" rtl="0">
              <a:lnSpc>
                <a:spcPct val="90000"/>
              </a:lnSpc>
              <a:spcBef>
                <a:spcPts val="300"/>
              </a:spcBef>
              <a:spcAft>
                <a:spcPts val="0"/>
              </a:spcAft>
              <a:buSzPts val="1100"/>
              <a:buChar char="▪"/>
              <a:defRPr sz="1400"/>
            </a:lvl2pPr>
            <a:lvl3pPr marL="1371600" lvl="2" indent="-292100" algn="l" rtl="0">
              <a:lnSpc>
                <a:spcPct val="90000"/>
              </a:lnSpc>
              <a:spcBef>
                <a:spcPts val="300"/>
              </a:spcBef>
              <a:spcAft>
                <a:spcPts val="0"/>
              </a:spcAft>
              <a:buSzPts val="1000"/>
              <a:buChar char="▪"/>
              <a:defRPr sz="1200"/>
            </a:lvl3pPr>
            <a:lvl4pPr marL="1828800" lvl="3" indent="-292100" algn="l" rtl="0">
              <a:lnSpc>
                <a:spcPct val="90000"/>
              </a:lnSpc>
              <a:spcBef>
                <a:spcPts val="300"/>
              </a:spcBef>
              <a:spcAft>
                <a:spcPts val="0"/>
              </a:spcAft>
              <a:buSzPts val="1000"/>
              <a:buChar char="▪"/>
              <a:defRPr sz="1200"/>
            </a:lvl4pPr>
            <a:lvl5pPr marL="2286000" lvl="4" indent="-292100" algn="l" rtl="0">
              <a:lnSpc>
                <a:spcPct val="90000"/>
              </a:lnSpc>
              <a:spcBef>
                <a:spcPts val="300"/>
              </a:spcBef>
              <a:spcAft>
                <a:spcPts val="0"/>
              </a:spcAft>
              <a:buSzPts val="1000"/>
              <a:buChar char="▪"/>
              <a:defRPr sz="1200"/>
            </a:lvl5pPr>
            <a:lvl6pPr marL="2743200" lvl="5" indent="-298450" algn="l" rtl="0">
              <a:lnSpc>
                <a:spcPct val="90000"/>
              </a:lnSpc>
              <a:spcBef>
                <a:spcPts val="300"/>
              </a:spcBef>
              <a:spcAft>
                <a:spcPts val="0"/>
              </a:spcAft>
              <a:buSzPts val="1100"/>
              <a:buChar char="▪"/>
              <a:defRPr sz="1400"/>
            </a:lvl6pPr>
            <a:lvl7pPr marL="3200400" lvl="6" indent="-298450" algn="l" rtl="0">
              <a:lnSpc>
                <a:spcPct val="90000"/>
              </a:lnSpc>
              <a:spcBef>
                <a:spcPts val="300"/>
              </a:spcBef>
              <a:spcAft>
                <a:spcPts val="0"/>
              </a:spcAft>
              <a:buSzPts val="1100"/>
              <a:buChar char="▪"/>
              <a:defRPr sz="1400"/>
            </a:lvl7pPr>
            <a:lvl8pPr marL="3657600" lvl="7" indent="-298450" algn="l" rtl="0">
              <a:lnSpc>
                <a:spcPct val="90000"/>
              </a:lnSpc>
              <a:spcBef>
                <a:spcPts val="300"/>
              </a:spcBef>
              <a:spcAft>
                <a:spcPts val="0"/>
              </a:spcAft>
              <a:buSzPts val="1100"/>
              <a:buChar char="▪"/>
              <a:defRPr sz="1400"/>
            </a:lvl8pPr>
            <a:lvl9pPr marL="4114800" lvl="8" indent="-298450" algn="l" rtl="0">
              <a:lnSpc>
                <a:spcPct val="90000"/>
              </a:lnSpc>
              <a:spcBef>
                <a:spcPts val="300"/>
              </a:spcBef>
              <a:spcAft>
                <a:spcPts val="200"/>
              </a:spcAft>
              <a:buSzPts val="1100"/>
              <a:buChar char="▪"/>
              <a:defRPr sz="1400"/>
            </a:lvl9pPr>
          </a:lstStyle>
          <a:p>
            <a:endParaRPr/>
          </a:p>
        </p:txBody>
      </p:sp>
      <p:sp>
        <p:nvSpPr>
          <p:cNvPr id="90" name="Google Shape;90;p17"/>
          <p:cNvSpPr txBox="1">
            <a:spLocks noGrp="1"/>
          </p:cNvSpPr>
          <p:nvPr>
            <p:ph type="body" idx="2"/>
          </p:nvPr>
        </p:nvSpPr>
        <p:spPr>
          <a:xfrm>
            <a:off x="4773168" y="1645920"/>
            <a:ext cx="3566100" cy="2983200"/>
          </a:xfrm>
          <a:prstGeom prst="rect">
            <a:avLst/>
          </a:prstGeom>
          <a:noFill/>
          <a:ln>
            <a:noFill/>
          </a:ln>
        </p:spPr>
        <p:txBody>
          <a:bodyPr spcFirstLastPara="1" wrap="square" lIns="68575" tIns="34275" rIns="68575" bIns="34275" anchor="t" anchorCtr="0">
            <a:noAutofit/>
          </a:bodyPr>
          <a:lstStyle>
            <a:lvl1pPr marL="457200" lvl="0" indent="-311150" algn="l" rtl="0">
              <a:lnSpc>
                <a:spcPct val="90000"/>
              </a:lnSpc>
              <a:spcBef>
                <a:spcPts val="900"/>
              </a:spcBef>
              <a:spcAft>
                <a:spcPts val="0"/>
              </a:spcAft>
              <a:buSzPts val="1300"/>
              <a:buChar char="▪"/>
              <a:defRPr sz="1500"/>
            </a:lvl1pPr>
            <a:lvl2pPr marL="914400" lvl="1" indent="-298450" algn="l" rtl="0">
              <a:lnSpc>
                <a:spcPct val="90000"/>
              </a:lnSpc>
              <a:spcBef>
                <a:spcPts val="300"/>
              </a:spcBef>
              <a:spcAft>
                <a:spcPts val="0"/>
              </a:spcAft>
              <a:buSzPts val="1100"/>
              <a:buChar char="▪"/>
              <a:defRPr sz="1400"/>
            </a:lvl2pPr>
            <a:lvl3pPr marL="1371600" lvl="2" indent="-292100" algn="l" rtl="0">
              <a:lnSpc>
                <a:spcPct val="90000"/>
              </a:lnSpc>
              <a:spcBef>
                <a:spcPts val="300"/>
              </a:spcBef>
              <a:spcAft>
                <a:spcPts val="0"/>
              </a:spcAft>
              <a:buSzPts val="1000"/>
              <a:buChar char="▪"/>
              <a:defRPr sz="1200"/>
            </a:lvl3pPr>
            <a:lvl4pPr marL="1828800" lvl="3" indent="-292100" algn="l" rtl="0">
              <a:lnSpc>
                <a:spcPct val="90000"/>
              </a:lnSpc>
              <a:spcBef>
                <a:spcPts val="300"/>
              </a:spcBef>
              <a:spcAft>
                <a:spcPts val="0"/>
              </a:spcAft>
              <a:buSzPts val="1000"/>
              <a:buChar char="▪"/>
              <a:defRPr sz="1200"/>
            </a:lvl4pPr>
            <a:lvl5pPr marL="2286000" lvl="4" indent="-292100" algn="l" rtl="0">
              <a:lnSpc>
                <a:spcPct val="90000"/>
              </a:lnSpc>
              <a:spcBef>
                <a:spcPts val="300"/>
              </a:spcBef>
              <a:spcAft>
                <a:spcPts val="0"/>
              </a:spcAft>
              <a:buSzPts val="1000"/>
              <a:buChar char="▪"/>
              <a:defRPr sz="1200"/>
            </a:lvl5pPr>
            <a:lvl6pPr marL="2743200" lvl="5" indent="-298450" algn="l" rtl="0">
              <a:lnSpc>
                <a:spcPct val="90000"/>
              </a:lnSpc>
              <a:spcBef>
                <a:spcPts val="300"/>
              </a:spcBef>
              <a:spcAft>
                <a:spcPts val="0"/>
              </a:spcAft>
              <a:buSzPts val="1100"/>
              <a:buChar char="▪"/>
              <a:defRPr sz="1400"/>
            </a:lvl6pPr>
            <a:lvl7pPr marL="3200400" lvl="6" indent="-298450" algn="l" rtl="0">
              <a:lnSpc>
                <a:spcPct val="90000"/>
              </a:lnSpc>
              <a:spcBef>
                <a:spcPts val="300"/>
              </a:spcBef>
              <a:spcAft>
                <a:spcPts val="0"/>
              </a:spcAft>
              <a:buSzPts val="1100"/>
              <a:buChar char="▪"/>
              <a:defRPr sz="1400"/>
            </a:lvl7pPr>
            <a:lvl8pPr marL="3657600" lvl="7" indent="-298450" algn="l" rtl="0">
              <a:lnSpc>
                <a:spcPct val="90000"/>
              </a:lnSpc>
              <a:spcBef>
                <a:spcPts val="300"/>
              </a:spcBef>
              <a:spcAft>
                <a:spcPts val="0"/>
              </a:spcAft>
              <a:buSzPts val="1100"/>
              <a:buChar char="▪"/>
              <a:defRPr sz="1400"/>
            </a:lvl8pPr>
            <a:lvl9pPr marL="4114800" lvl="8" indent="-298450" algn="l" rtl="0">
              <a:lnSpc>
                <a:spcPct val="90000"/>
              </a:lnSpc>
              <a:spcBef>
                <a:spcPts val="300"/>
              </a:spcBef>
              <a:spcAft>
                <a:spcPts val="200"/>
              </a:spcAft>
              <a:buSzPts val="1100"/>
              <a:buChar char="▪"/>
              <a:defRPr sz="1400"/>
            </a:lvl9pPr>
          </a:lstStyle>
          <a:p>
            <a:endParaRPr/>
          </a:p>
        </p:txBody>
      </p:sp>
      <p:sp>
        <p:nvSpPr>
          <p:cNvPr id="91" name="Google Shape;91;p17"/>
          <p:cNvSpPr txBox="1">
            <a:spLocks noGrp="1"/>
          </p:cNvSpPr>
          <p:nvPr>
            <p:ph type="dt" idx="10"/>
          </p:nvPr>
        </p:nvSpPr>
        <p:spPr>
          <a:xfrm>
            <a:off x="5973318" y="4704588"/>
            <a:ext cx="24552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7"/>
          <p:cNvSpPr txBox="1">
            <a:spLocks noGrp="1"/>
          </p:cNvSpPr>
          <p:nvPr>
            <p:ph type="ftr" idx="11"/>
          </p:nvPr>
        </p:nvSpPr>
        <p:spPr>
          <a:xfrm>
            <a:off x="816102" y="4704588"/>
            <a:ext cx="4745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7"/>
          <p:cNvSpPr txBox="1">
            <a:spLocks noGrp="1"/>
          </p:cNvSpPr>
          <p:nvPr>
            <p:ph type="sldNum" idx="12"/>
          </p:nvPr>
        </p:nvSpPr>
        <p:spPr>
          <a:xfrm>
            <a:off x="8483346" y="4704588"/>
            <a:ext cx="480000" cy="2739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4"/>
        <p:cNvGrpSpPr/>
        <p:nvPr/>
      </p:nvGrpSpPr>
      <p:grpSpPr>
        <a:xfrm>
          <a:off x="0" y="0"/>
          <a:ext cx="0" cy="0"/>
          <a:chOff x="0" y="0"/>
          <a:chExt cx="0" cy="0"/>
        </a:xfrm>
      </p:grpSpPr>
      <p:sp>
        <p:nvSpPr>
          <p:cNvPr id="95" name="Google Shape;95;p18"/>
          <p:cNvSpPr txBox="1">
            <a:spLocks noGrp="1"/>
          </p:cNvSpPr>
          <p:nvPr>
            <p:ph type="body" idx="1"/>
          </p:nvPr>
        </p:nvSpPr>
        <p:spPr>
          <a:xfrm>
            <a:off x="800100" y="1536192"/>
            <a:ext cx="3566100" cy="480000"/>
          </a:xfrm>
          <a:prstGeom prst="rect">
            <a:avLst/>
          </a:prstGeom>
          <a:noFill/>
          <a:ln>
            <a:noFill/>
          </a:ln>
        </p:spPr>
        <p:txBody>
          <a:bodyPr spcFirstLastPara="1" wrap="square" lIns="68575" tIns="34275" rIns="68575" bIns="34275" anchor="ctr" anchorCtr="0">
            <a:noAutofit/>
          </a:bodyPr>
          <a:lstStyle>
            <a:lvl1pPr marL="457200" lvl="0" indent="-228600" algn="l" rtl="0">
              <a:lnSpc>
                <a:spcPct val="90000"/>
              </a:lnSpc>
              <a:spcBef>
                <a:spcPts val="900"/>
              </a:spcBef>
              <a:spcAft>
                <a:spcPts val="0"/>
              </a:spcAft>
              <a:buSzPts val="1300"/>
              <a:buNone/>
              <a:defRPr sz="1500" b="1">
                <a:solidFill>
                  <a:srgbClr val="9E3611"/>
                </a:solidFill>
              </a:defRPr>
            </a:lvl1pPr>
            <a:lvl2pPr marL="914400" lvl="1" indent="-228600" algn="l" rtl="0">
              <a:lnSpc>
                <a:spcPct val="90000"/>
              </a:lnSpc>
              <a:spcBef>
                <a:spcPts val="300"/>
              </a:spcBef>
              <a:spcAft>
                <a:spcPts val="0"/>
              </a:spcAft>
              <a:buSzPts val="1300"/>
              <a:buNone/>
              <a:defRPr sz="1500" b="1"/>
            </a:lvl2pPr>
            <a:lvl3pPr marL="1371600" lvl="2" indent="-228600" algn="l" rtl="0">
              <a:lnSpc>
                <a:spcPct val="90000"/>
              </a:lnSpc>
              <a:spcBef>
                <a:spcPts val="300"/>
              </a:spcBef>
              <a:spcAft>
                <a:spcPts val="0"/>
              </a:spcAft>
              <a:buSzPts val="1100"/>
              <a:buNone/>
              <a:defRPr sz="1400" b="1"/>
            </a:lvl3pPr>
            <a:lvl4pPr marL="1828800" lvl="3" indent="-228600" algn="l" rtl="0">
              <a:lnSpc>
                <a:spcPct val="90000"/>
              </a:lnSpc>
              <a:spcBef>
                <a:spcPts val="300"/>
              </a:spcBef>
              <a:spcAft>
                <a:spcPts val="0"/>
              </a:spcAft>
              <a:buSzPts val="1000"/>
              <a:buNone/>
              <a:defRPr sz="1200" b="1"/>
            </a:lvl4pPr>
            <a:lvl5pPr marL="2286000" lvl="4" indent="-228600" algn="l" rtl="0">
              <a:lnSpc>
                <a:spcPct val="90000"/>
              </a:lnSpc>
              <a:spcBef>
                <a:spcPts val="300"/>
              </a:spcBef>
              <a:spcAft>
                <a:spcPts val="0"/>
              </a:spcAft>
              <a:buSzPts val="1000"/>
              <a:buNone/>
              <a:defRPr sz="1200" b="1"/>
            </a:lvl5pPr>
            <a:lvl6pPr marL="2743200" lvl="5" indent="-228600" algn="l" rtl="0">
              <a:lnSpc>
                <a:spcPct val="90000"/>
              </a:lnSpc>
              <a:spcBef>
                <a:spcPts val="300"/>
              </a:spcBef>
              <a:spcAft>
                <a:spcPts val="0"/>
              </a:spcAft>
              <a:buSzPts val="1000"/>
              <a:buNone/>
              <a:defRPr sz="1200" b="1"/>
            </a:lvl6pPr>
            <a:lvl7pPr marL="3200400" lvl="6" indent="-228600" algn="l" rtl="0">
              <a:lnSpc>
                <a:spcPct val="90000"/>
              </a:lnSpc>
              <a:spcBef>
                <a:spcPts val="300"/>
              </a:spcBef>
              <a:spcAft>
                <a:spcPts val="0"/>
              </a:spcAft>
              <a:buSzPts val="1000"/>
              <a:buNone/>
              <a:defRPr sz="1200" b="1"/>
            </a:lvl7pPr>
            <a:lvl8pPr marL="3657600" lvl="7" indent="-228600" algn="l" rtl="0">
              <a:lnSpc>
                <a:spcPct val="90000"/>
              </a:lnSpc>
              <a:spcBef>
                <a:spcPts val="300"/>
              </a:spcBef>
              <a:spcAft>
                <a:spcPts val="0"/>
              </a:spcAft>
              <a:buSzPts val="1000"/>
              <a:buNone/>
              <a:defRPr sz="1200" b="1"/>
            </a:lvl8pPr>
            <a:lvl9pPr marL="4114800" lvl="8" indent="-228600" algn="l" rtl="0">
              <a:lnSpc>
                <a:spcPct val="90000"/>
              </a:lnSpc>
              <a:spcBef>
                <a:spcPts val="300"/>
              </a:spcBef>
              <a:spcAft>
                <a:spcPts val="200"/>
              </a:spcAft>
              <a:buSzPts val="1000"/>
              <a:buNone/>
              <a:defRPr sz="1200" b="1"/>
            </a:lvl9pPr>
          </a:lstStyle>
          <a:p>
            <a:endParaRPr/>
          </a:p>
        </p:txBody>
      </p:sp>
      <p:sp>
        <p:nvSpPr>
          <p:cNvPr id="96" name="Google Shape;96;p18"/>
          <p:cNvSpPr txBox="1">
            <a:spLocks noGrp="1"/>
          </p:cNvSpPr>
          <p:nvPr>
            <p:ph type="body" idx="2"/>
          </p:nvPr>
        </p:nvSpPr>
        <p:spPr>
          <a:xfrm>
            <a:off x="802386" y="2057400"/>
            <a:ext cx="3566100" cy="2469000"/>
          </a:xfrm>
          <a:prstGeom prst="rect">
            <a:avLst/>
          </a:prstGeom>
          <a:noFill/>
          <a:ln>
            <a:noFill/>
          </a:ln>
        </p:spPr>
        <p:txBody>
          <a:bodyPr spcFirstLastPara="1" wrap="square" lIns="68575" tIns="34275" rIns="68575" bIns="34275" anchor="t" anchorCtr="0">
            <a:noAutofit/>
          </a:bodyPr>
          <a:lstStyle>
            <a:lvl1pPr marL="457200" lvl="0" indent="-311150" algn="l" rtl="0">
              <a:lnSpc>
                <a:spcPct val="90000"/>
              </a:lnSpc>
              <a:spcBef>
                <a:spcPts val="900"/>
              </a:spcBef>
              <a:spcAft>
                <a:spcPts val="0"/>
              </a:spcAft>
              <a:buSzPts val="1300"/>
              <a:buChar char="▪"/>
              <a:defRPr sz="1500"/>
            </a:lvl1pPr>
            <a:lvl2pPr marL="914400" lvl="1" indent="-298450" algn="l" rtl="0">
              <a:lnSpc>
                <a:spcPct val="90000"/>
              </a:lnSpc>
              <a:spcBef>
                <a:spcPts val="300"/>
              </a:spcBef>
              <a:spcAft>
                <a:spcPts val="0"/>
              </a:spcAft>
              <a:buSzPts val="1100"/>
              <a:buChar char="▪"/>
              <a:defRPr sz="1400"/>
            </a:lvl2pPr>
            <a:lvl3pPr marL="1371600" lvl="2" indent="-292100" algn="l" rtl="0">
              <a:lnSpc>
                <a:spcPct val="90000"/>
              </a:lnSpc>
              <a:spcBef>
                <a:spcPts val="300"/>
              </a:spcBef>
              <a:spcAft>
                <a:spcPts val="0"/>
              </a:spcAft>
              <a:buSzPts val="1000"/>
              <a:buChar char="▪"/>
              <a:defRPr sz="1200"/>
            </a:lvl3pPr>
            <a:lvl4pPr marL="1828800" lvl="3" indent="-292100" algn="l" rtl="0">
              <a:lnSpc>
                <a:spcPct val="90000"/>
              </a:lnSpc>
              <a:spcBef>
                <a:spcPts val="300"/>
              </a:spcBef>
              <a:spcAft>
                <a:spcPts val="0"/>
              </a:spcAft>
              <a:buSzPts val="1000"/>
              <a:buChar char="▪"/>
              <a:defRPr sz="1200"/>
            </a:lvl4pPr>
            <a:lvl5pPr marL="2286000" lvl="4" indent="-292100" algn="l" rtl="0">
              <a:lnSpc>
                <a:spcPct val="90000"/>
              </a:lnSpc>
              <a:spcBef>
                <a:spcPts val="300"/>
              </a:spcBef>
              <a:spcAft>
                <a:spcPts val="0"/>
              </a:spcAft>
              <a:buSzPts val="1000"/>
              <a:buChar char="▪"/>
              <a:defRPr sz="1200"/>
            </a:lvl5pPr>
            <a:lvl6pPr marL="2743200" lvl="5" indent="-292100" algn="l" rtl="0">
              <a:lnSpc>
                <a:spcPct val="90000"/>
              </a:lnSpc>
              <a:spcBef>
                <a:spcPts val="300"/>
              </a:spcBef>
              <a:spcAft>
                <a:spcPts val="0"/>
              </a:spcAft>
              <a:buSzPts val="1000"/>
              <a:buChar char="▪"/>
              <a:defRPr sz="1200"/>
            </a:lvl6pPr>
            <a:lvl7pPr marL="3200400" lvl="6" indent="-292100" algn="l" rtl="0">
              <a:lnSpc>
                <a:spcPct val="90000"/>
              </a:lnSpc>
              <a:spcBef>
                <a:spcPts val="300"/>
              </a:spcBef>
              <a:spcAft>
                <a:spcPts val="0"/>
              </a:spcAft>
              <a:buSzPts val="1000"/>
              <a:buChar char="▪"/>
              <a:defRPr sz="1200"/>
            </a:lvl7pPr>
            <a:lvl8pPr marL="3657600" lvl="7" indent="-292100" algn="l" rtl="0">
              <a:lnSpc>
                <a:spcPct val="90000"/>
              </a:lnSpc>
              <a:spcBef>
                <a:spcPts val="300"/>
              </a:spcBef>
              <a:spcAft>
                <a:spcPts val="0"/>
              </a:spcAft>
              <a:buSzPts val="1000"/>
              <a:buChar char="▪"/>
              <a:defRPr sz="1200"/>
            </a:lvl8pPr>
            <a:lvl9pPr marL="4114800" lvl="8" indent="-292100" algn="l" rtl="0">
              <a:lnSpc>
                <a:spcPct val="90000"/>
              </a:lnSpc>
              <a:spcBef>
                <a:spcPts val="300"/>
              </a:spcBef>
              <a:spcAft>
                <a:spcPts val="200"/>
              </a:spcAft>
              <a:buSzPts val="1000"/>
              <a:buChar char="▪"/>
              <a:defRPr sz="1200"/>
            </a:lvl9pPr>
          </a:lstStyle>
          <a:p>
            <a:endParaRPr/>
          </a:p>
        </p:txBody>
      </p:sp>
      <p:sp>
        <p:nvSpPr>
          <p:cNvPr id="97" name="Google Shape;97;p18"/>
          <p:cNvSpPr txBox="1">
            <a:spLocks noGrp="1"/>
          </p:cNvSpPr>
          <p:nvPr>
            <p:ph type="body" idx="3"/>
          </p:nvPr>
        </p:nvSpPr>
        <p:spPr>
          <a:xfrm>
            <a:off x="4773168" y="1536192"/>
            <a:ext cx="3566100" cy="480000"/>
          </a:xfrm>
          <a:prstGeom prst="rect">
            <a:avLst/>
          </a:prstGeom>
          <a:noFill/>
          <a:ln>
            <a:noFill/>
          </a:ln>
        </p:spPr>
        <p:txBody>
          <a:bodyPr spcFirstLastPara="1" wrap="square" lIns="68575" tIns="34275" rIns="68575" bIns="34275" anchor="ctr" anchorCtr="0">
            <a:noAutofit/>
          </a:bodyPr>
          <a:lstStyle>
            <a:lvl1pPr marL="457200" lvl="0" indent="-228600" algn="l" rtl="0">
              <a:lnSpc>
                <a:spcPct val="90000"/>
              </a:lnSpc>
              <a:spcBef>
                <a:spcPts val="900"/>
              </a:spcBef>
              <a:spcAft>
                <a:spcPts val="0"/>
              </a:spcAft>
              <a:buSzPts val="1300"/>
              <a:buNone/>
              <a:defRPr sz="1500" b="1">
                <a:solidFill>
                  <a:srgbClr val="9E3611"/>
                </a:solidFill>
              </a:defRPr>
            </a:lvl1pPr>
            <a:lvl2pPr marL="914400" lvl="1" indent="-228600" algn="l" rtl="0">
              <a:lnSpc>
                <a:spcPct val="90000"/>
              </a:lnSpc>
              <a:spcBef>
                <a:spcPts val="300"/>
              </a:spcBef>
              <a:spcAft>
                <a:spcPts val="0"/>
              </a:spcAft>
              <a:buSzPts val="1300"/>
              <a:buNone/>
              <a:defRPr sz="1500" b="1"/>
            </a:lvl2pPr>
            <a:lvl3pPr marL="1371600" lvl="2" indent="-228600" algn="l" rtl="0">
              <a:lnSpc>
                <a:spcPct val="90000"/>
              </a:lnSpc>
              <a:spcBef>
                <a:spcPts val="300"/>
              </a:spcBef>
              <a:spcAft>
                <a:spcPts val="0"/>
              </a:spcAft>
              <a:buSzPts val="1100"/>
              <a:buNone/>
              <a:defRPr sz="1400" b="1"/>
            </a:lvl3pPr>
            <a:lvl4pPr marL="1828800" lvl="3" indent="-228600" algn="l" rtl="0">
              <a:lnSpc>
                <a:spcPct val="90000"/>
              </a:lnSpc>
              <a:spcBef>
                <a:spcPts val="300"/>
              </a:spcBef>
              <a:spcAft>
                <a:spcPts val="0"/>
              </a:spcAft>
              <a:buSzPts val="1000"/>
              <a:buNone/>
              <a:defRPr sz="1200" b="1"/>
            </a:lvl4pPr>
            <a:lvl5pPr marL="2286000" lvl="4" indent="-228600" algn="l" rtl="0">
              <a:lnSpc>
                <a:spcPct val="90000"/>
              </a:lnSpc>
              <a:spcBef>
                <a:spcPts val="300"/>
              </a:spcBef>
              <a:spcAft>
                <a:spcPts val="0"/>
              </a:spcAft>
              <a:buSzPts val="1000"/>
              <a:buNone/>
              <a:defRPr sz="1200" b="1"/>
            </a:lvl5pPr>
            <a:lvl6pPr marL="2743200" lvl="5" indent="-228600" algn="l" rtl="0">
              <a:lnSpc>
                <a:spcPct val="90000"/>
              </a:lnSpc>
              <a:spcBef>
                <a:spcPts val="300"/>
              </a:spcBef>
              <a:spcAft>
                <a:spcPts val="0"/>
              </a:spcAft>
              <a:buSzPts val="1000"/>
              <a:buNone/>
              <a:defRPr sz="1200" b="1"/>
            </a:lvl6pPr>
            <a:lvl7pPr marL="3200400" lvl="6" indent="-228600" algn="l" rtl="0">
              <a:lnSpc>
                <a:spcPct val="90000"/>
              </a:lnSpc>
              <a:spcBef>
                <a:spcPts val="300"/>
              </a:spcBef>
              <a:spcAft>
                <a:spcPts val="0"/>
              </a:spcAft>
              <a:buSzPts val="1000"/>
              <a:buNone/>
              <a:defRPr sz="1200" b="1"/>
            </a:lvl7pPr>
            <a:lvl8pPr marL="3657600" lvl="7" indent="-228600" algn="l" rtl="0">
              <a:lnSpc>
                <a:spcPct val="90000"/>
              </a:lnSpc>
              <a:spcBef>
                <a:spcPts val="300"/>
              </a:spcBef>
              <a:spcAft>
                <a:spcPts val="0"/>
              </a:spcAft>
              <a:buSzPts val="1000"/>
              <a:buNone/>
              <a:defRPr sz="1200" b="1"/>
            </a:lvl8pPr>
            <a:lvl9pPr marL="4114800" lvl="8" indent="-228600" algn="l" rtl="0">
              <a:lnSpc>
                <a:spcPct val="90000"/>
              </a:lnSpc>
              <a:spcBef>
                <a:spcPts val="300"/>
              </a:spcBef>
              <a:spcAft>
                <a:spcPts val="200"/>
              </a:spcAft>
              <a:buSzPts val="1000"/>
              <a:buNone/>
              <a:defRPr sz="1200" b="1"/>
            </a:lvl9pPr>
          </a:lstStyle>
          <a:p>
            <a:endParaRPr/>
          </a:p>
        </p:txBody>
      </p:sp>
      <p:sp>
        <p:nvSpPr>
          <p:cNvPr id="98" name="Google Shape;98;p18"/>
          <p:cNvSpPr txBox="1">
            <a:spLocks noGrp="1"/>
          </p:cNvSpPr>
          <p:nvPr>
            <p:ph type="body" idx="4"/>
          </p:nvPr>
        </p:nvSpPr>
        <p:spPr>
          <a:xfrm>
            <a:off x="4773168" y="2057400"/>
            <a:ext cx="3566100" cy="2469000"/>
          </a:xfrm>
          <a:prstGeom prst="rect">
            <a:avLst/>
          </a:prstGeom>
          <a:noFill/>
          <a:ln>
            <a:noFill/>
          </a:ln>
        </p:spPr>
        <p:txBody>
          <a:bodyPr spcFirstLastPara="1" wrap="square" lIns="68575" tIns="34275" rIns="68575" bIns="34275" anchor="t" anchorCtr="0">
            <a:noAutofit/>
          </a:bodyPr>
          <a:lstStyle>
            <a:lvl1pPr marL="457200" lvl="0" indent="-311150" algn="l" rtl="0">
              <a:lnSpc>
                <a:spcPct val="90000"/>
              </a:lnSpc>
              <a:spcBef>
                <a:spcPts val="900"/>
              </a:spcBef>
              <a:spcAft>
                <a:spcPts val="0"/>
              </a:spcAft>
              <a:buSzPts val="1300"/>
              <a:buChar char="▪"/>
              <a:defRPr sz="1500"/>
            </a:lvl1pPr>
            <a:lvl2pPr marL="914400" lvl="1" indent="-298450" algn="l" rtl="0">
              <a:lnSpc>
                <a:spcPct val="90000"/>
              </a:lnSpc>
              <a:spcBef>
                <a:spcPts val="300"/>
              </a:spcBef>
              <a:spcAft>
                <a:spcPts val="0"/>
              </a:spcAft>
              <a:buSzPts val="1100"/>
              <a:buChar char="▪"/>
              <a:defRPr sz="1400"/>
            </a:lvl2pPr>
            <a:lvl3pPr marL="1371600" lvl="2" indent="-292100" algn="l" rtl="0">
              <a:lnSpc>
                <a:spcPct val="90000"/>
              </a:lnSpc>
              <a:spcBef>
                <a:spcPts val="300"/>
              </a:spcBef>
              <a:spcAft>
                <a:spcPts val="0"/>
              </a:spcAft>
              <a:buSzPts val="1000"/>
              <a:buChar char="▪"/>
              <a:defRPr sz="1200"/>
            </a:lvl3pPr>
            <a:lvl4pPr marL="1828800" lvl="3" indent="-292100" algn="l" rtl="0">
              <a:lnSpc>
                <a:spcPct val="90000"/>
              </a:lnSpc>
              <a:spcBef>
                <a:spcPts val="300"/>
              </a:spcBef>
              <a:spcAft>
                <a:spcPts val="0"/>
              </a:spcAft>
              <a:buSzPts val="1000"/>
              <a:buChar char="▪"/>
              <a:defRPr sz="1200"/>
            </a:lvl4pPr>
            <a:lvl5pPr marL="2286000" lvl="4" indent="-292100" algn="l" rtl="0">
              <a:lnSpc>
                <a:spcPct val="90000"/>
              </a:lnSpc>
              <a:spcBef>
                <a:spcPts val="300"/>
              </a:spcBef>
              <a:spcAft>
                <a:spcPts val="0"/>
              </a:spcAft>
              <a:buSzPts val="1000"/>
              <a:buChar char="▪"/>
              <a:defRPr sz="1200"/>
            </a:lvl5pPr>
            <a:lvl6pPr marL="2743200" lvl="5" indent="-292100" algn="l" rtl="0">
              <a:lnSpc>
                <a:spcPct val="90000"/>
              </a:lnSpc>
              <a:spcBef>
                <a:spcPts val="300"/>
              </a:spcBef>
              <a:spcAft>
                <a:spcPts val="0"/>
              </a:spcAft>
              <a:buSzPts val="1000"/>
              <a:buChar char="▪"/>
              <a:defRPr sz="1200"/>
            </a:lvl6pPr>
            <a:lvl7pPr marL="3200400" lvl="6" indent="-292100" algn="l" rtl="0">
              <a:lnSpc>
                <a:spcPct val="90000"/>
              </a:lnSpc>
              <a:spcBef>
                <a:spcPts val="300"/>
              </a:spcBef>
              <a:spcAft>
                <a:spcPts val="0"/>
              </a:spcAft>
              <a:buSzPts val="1000"/>
              <a:buChar char="▪"/>
              <a:defRPr sz="1200"/>
            </a:lvl7pPr>
            <a:lvl8pPr marL="3657600" lvl="7" indent="-292100" algn="l" rtl="0">
              <a:lnSpc>
                <a:spcPct val="90000"/>
              </a:lnSpc>
              <a:spcBef>
                <a:spcPts val="300"/>
              </a:spcBef>
              <a:spcAft>
                <a:spcPts val="0"/>
              </a:spcAft>
              <a:buSzPts val="1000"/>
              <a:buChar char="▪"/>
              <a:defRPr sz="1200"/>
            </a:lvl8pPr>
            <a:lvl9pPr marL="4114800" lvl="8" indent="-292100" algn="l" rtl="0">
              <a:lnSpc>
                <a:spcPct val="90000"/>
              </a:lnSpc>
              <a:spcBef>
                <a:spcPts val="300"/>
              </a:spcBef>
              <a:spcAft>
                <a:spcPts val="200"/>
              </a:spcAft>
              <a:buSzPts val="1000"/>
              <a:buChar char="▪"/>
              <a:defRPr sz="1200"/>
            </a:lvl9pPr>
          </a:lstStyle>
          <a:p>
            <a:endParaRPr/>
          </a:p>
        </p:txBody>
      </p:sp>
      <p:sp>
        <p:nvSpPr>
          <p:cNvPr id="99" name="Google Shape;99;p18"/>
          <p:cNvSpPr txBox="1">
            <a:spLocks noGrp="1"/>
          </p:cNvSpPr>
          <p:nvPr>
            <p:ph type="dt" idx="10"/>
          </p:nvPr>
        </p:nvSpPr>
        <p:spPr>
          <a:xfrm>
            <a:off x="5973318" y="4704588"/>
            <a:ext cx="24552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0" name="Google Shape;100;p18"/>
          <p:cNvSpPr txBox="1">
            <a:spLocks noGrp="1"/>
          </p:cNvSpPr>
          <p:nvPr>
            <p:ph type="ftr" idx="11"/>
          </p:nvPr>
        </p:nvSpPr>
        <p:spPr>
          <a:xfrm>
            <a:off x="816102" y="4704588"/>
            <a:ext cx="4745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18"/>
          <p:cNvSpPr txBox="1">
            <a:spLocks noGrp="1"/>
          </p:cNvSpPr>
          <p:nvPr>
            <p:ph type="sldNum" idx="12"/>
          </p:nvPr>
        </p:nvSpPr>
        <p:spPr>
          <a:xfrm>
            <a:off x="8483346" y="4704588"/>
            <a:ext cx="480000" cy="2739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02" name="Google Shape;102;p18"/>
          <p:cNvSpPr txBox="1">
            <a:spLocks noGrp="1"/>
          </p:cNvSpPr>
          <p:nvPr>
            <p:ph type="title"/>
          </p:nvPr>
        </p:nvSpPr>
        <p:spPr>
          <a:xfrm>
            <a:off x="802386" y="363474"/>
            <a:ext cx="7543800" cy="12069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3"/>
        <p:cNvGrpSpPr/>
        <p:nvPr/>
      </p:nvGrpSpPr>
      <p:grpSpPr>
        <a:xfrm>
          <a:off x="0" y="0"/>
          <a:ext cx="0" cy="0"/>
          <a:chOff x="0" y="0"/>
          <a:chExt cx="0" cy="0"/>
        </a:xfrm>
      </p:grpSpPr>
      <p:sp>
        <p:nvSpPr>
          <p:cNvPr id="104" name="Google Shape;104;p19"/>
          <p:cNvSpPr txBox="1">
            <a:spLocks noGrp="1"/>
          </p:cNvSpPr>
          <p:nvPr>
            <p:ph type="dt" idx="10"/>
          </p:nvPr>
        </p:nvSpPr>
        <p:spPr>
          <a:xfrm>
            <a:off x="5973318" y="4704588"/>
            <a:ext cx="24552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19"/>
          <p:cNvSpPr txBox="1">
            <a:spLocks noGrp="1"/>
          </p:cNvSpPr>
          <p:nvPr>
            <p:ph type="ftr" idx="11"/>
          </p:nvPr>
        </p:nvSpPr>
        <p:spPr>
          <a:xfrm>
            <a:off x="816102" y="4704588"/>
            <a:ext cx="4745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6" name="Google Shape;106;p19"/>
          <p:cNvSpPr txBox="1">
            <a:spLocks noGrp="1"/>
          </p:cNvSpPr>
          <p:nvPr>
            <p:ph type="sldNum" idx="12"/>
          </p:nvPr>
        </p:nvSpPr>
        <p:spPr>
          <a:xfrm>
            <a:off x="8483346" y="4704588"/>
            <a:ext cx="480000" cy="2739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07" name="Google Shape;107;p19"/>
          <p:cNvSpPr txBox="1">
            <a:spLocks noGrp="1"/>
          </p:cNvSpPr>
          <p:nvPr>
            <p:ph type="title"/>
          </p:nvPr>
        </p:nvSpPr>
        <p:spPr>
          <a:xfrm>
            <a:off x="802386" y="363474"/>
            <a:ext cx="7543800" cy="12069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20"/>
          <p:cNvSpPr txBox="1">
            <a:spLocks noGrp="1"/>
          </p:cNvSpPr>
          <p:nvPr>
            <p:ph type="dt" idx="10"/>
          </p:nvPr>
        </p:nvSpPr>
        <p:spPr>
          <a:xfrm>
            <a:off x="5973318" y="4704588"/>
            <a:ext cx="24552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0" name="Google Shape;110;p20"/>
          <p:cNvSpPr txBox="1">
            <a:spLocks noGrp="1"/>
          </p:cNvSpPr>
          <p:nvPr>
            <p:ph type="ftr" idx="11"/>
          </p:nvPr>
        </p:nvSpPr>
        <p:spPr>
          <a:xfrm>
            <a:off x="816102" y="4704588"/>
            <a:ext cx="4745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0"/>
          <p:cNvSpPr txBox="1">
            <a:spLocks noGrp="1"/>
          </p:cNvSpPr>
          <p:nvPr>
            <p:ph type="sldNum" idx="12"/>
          </p:nvPr>
        </p:nvSpPr>
        <p:spPr>
          <a:xfrm>
            <a:off x="8483346" y="4704588"/>
            <a:ext cx="480000" cy="2739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112"/>
        <p:cNvGrpSpPr/>
        <p:nvPr/>
      </p:nvGrpSpPr>
      <p:grpSpPr>
        <a:xfrm>
          <a:off x="0" y="0"/>
          <a:ext cx="0" cy="0"/>
          <a:chOff x="0" y="0"/>
          <a:chExt cx="0" cy="0"/>
        </a:xfrm>
      </p:grpSpPr>
      <p:sp>
        <p:nvSpPr>
          <p:cNvPr id="113" name="Google Shape;113;p21"/>
          <p:cNvSpPr/>
          <p:nvPr/>
        </p:nvSpPr>
        <p:spPr>
          <a:xfrm>
            <a:off x="6227805" y="0"/>
            <a:ext cx="2916300" cy="5143500"/>
          </a:xfrm>
          <a:prstGeom prst="rect">
            <a:avLst/>
          </a:prstGeom>
          <a:blipFill rotWithShape="1">
            <a:blip r:embed="rId2">
              <a:alphaModFix amt="60000"/>
            </a:blip>
            <a:tile tx="0" ty="-704850" sx="92002" sy="89002" flip="xy"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114" name="Google Shape;114;p21"/>
          <p:cNvSpPr txBox="1">
            <a:spLocks noGrp="1"/>
          </p:cNvSpPr>
          <p:nvPr>
            <p:ph type="title"/>
          </p:nvPr>
        </p:nvSpPr>
        <p:spPr>
          <a:xfrm>
            <a:off x="6412230" y="514350"/>
            <a:ext cx="2400300" cy="13029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2400"/>
              <a:buFont typeface="Rockwell"/>
              <a:buNone/>
              <a:defRPr sz="2400" b="1"/>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5" name="Google Shape;115;p21"/>
          <p:cNvSpPr txBox="1">
            <a:spLocks noGrp="1"/>
          </p:cNvSpPr>
          <p:nvPr>
            <p:ph type="body" idx="1"/>
          </p:nvPr>
        </p:nvSpPr>
        <p:spPr>
          <a:xfrm>
            <a:off x="628650" y="514350"/>
            <a:ext cx="5033700" cy="3765000"/>
          </a:xfrm>
          <a:prstGeom prst="rect">
            <a:avLst/>
          </a:prstGeom>
          <a:noFill/>
          <a:ln>
            <a:noFill/>
          </a:ln>
        </p:spPr>
        <p:txBody>
          <a:bodyPr spcFirstLastPara="1" wrap="square" lIns="68575" tIns="34275" rIns="68575" bIns="34275" anchor="t" anchorCtr="0">
            <a:noAutofit/>
          </a:bodyPr>
          <a:lstStyle>
            <a:lvl1pPr marL="457200" lvl="0" indent="-311150" algn="l" rtl="0">
              <a:lnSpc>
                <a:spcPct val="90000"/>
              </a:lnSpc>
              <a:spcBef>
                <a:spcPts val="900"/>
              </a:spcBef>
              <a:spcAft>
                <a:spcPts val="0"/>
              </a:spcAft>
              <a:buSzPts val="1300"/>
              <a:buChar char="▪"/>
              <a:defRPr sz="1500"/>
            </a:lvl1pPr>
            <a:lvl2pPr marL="914400" lvl="1" indent="-298450" algn="l" rtl="0">
              <a:lnSpc>
                <a:spcPct val="90000"/>
              </a:lnSpc>
              <a:spcBef>
                <a:spcPts val="300"/>
              </a:spcBef>
              <a:spcAft>
                <a:spcPts val="0"/>
              </a:spcAft>
              <a:buSzPts val="1100"/>
              <a:buChar char="▪"/>
              <a:defRPr sz="1400"/>
            </a:lvl2pPr>
            <a:lvl3pPr marL="1371600" lvl="2" indent="-292100" algn="l" rtl="0">
              <a:lnSpc>
                <a:spcPct val="90000"/>
              </a:lnSpc>
              <a:spcBef>
                <a:spcPts val="300"/>
              </a:spcBef>
              <a:spcAft>
                <a:spcPts val="0"/>
              </a:spcAft>
              <a:buSzPts val="1000"/>
              <a:buChar char="▪"/>
              <a:defRPr sz="1200"/>
            </a:lvl3pPr>
            <a:lvl4pPr marL="1828800" lvl="3" indent="-292100" algn="l" rtl="0">
              <a:lnSpc>
                <a:spcPct val="90000"/>
              </a:lnSpc>
              <a:spcBef>
                <a:spcPts val="300"/>
              </a:spcBef>
              <a:spcAft>
                <a:spcPts val="0"/>
              </a:spcAft>
              <a:buSzPts val="1000"/>
              <a:buChar char="▪"/>
              <a:defRPr sz="1200"/>
            </a:lvl4pPr>
            <a:lvl5pPr marL="2286000" lvl="4" indent="-292100" algn="l" rtl="0">
              <a:lnSpc>
                <a:spcPct val="90000"/>
              </a:lnSpc>
              <a:spcBef>
                <a:spcPts val="300"/>
              </a:spcBef>
              <a:spcAft>
                <a:spcPts val="0"/>
              </a:spcAft>
              <a:buSzPts val="1000"/>
              <a:buChar char="▪"/>
              <a:defRPr sz="1200"/>
            </a:lvl5pPr>
            <a:lvl6pPr marL="2743200" lvl="5" indent="-311150" algn="l" rtl="0">
              <a:lnSpc>
                <a:spcPct val="90000"/>
              </a:lnSpc>
              <a:spcBef>
                <a:spcPts val="300"/>
              </a:spcBef>
              <a:spcAft>
                <a:spcPts val="0"/>
              </a:spcAft>
              <a:buSzPts val="1300"/>
              <a:buChar char="▪"/>
              <a:defRPr sz="1500"/>
            </a:lvl6pPr>
            <a:lvl7pPr marL="3200400" lvl="6" indent="-311150" algn="l" rtl="0">
              <a:lnSpc>
                <a:spcPct val="90000"/>
              </a:lnSpc>
              <a:spcBef>
                <a:spcPts val="300"/>
              </a:spcBef>
              <a:spcAft>
                <a:spcPts val="0"/>
              </a:spcAft>
              <a:buSzPts val="1300"/>
              <a:buChar char="▪"/>
              <a:defRPr sz="1500"/>
            </a:lvl7pPr>
            <a:lvl8pPr marL="3657600" lvl="7" indent="-311150" algn="l" rtl="0">
              <a:lnSpc>
                <a:spcPct val="90000"/>
              </a:lnSpc>
              <a:spcBef>
                <a:spcPts val="300"/>
              </a:spcBef>
              <a:spcAft>
                <a:spcPts val="0"/>
              </a:spcAft>
              <a:buSzPts val="1300"/>
              <a:buChar char="▪"/>
              <a:defRPr sz="1500"/>
            </a:lvl8pPr>
            <a:lvl9pPr marL="4114800" lvl="8" indent="-311150" algn="l" rtl="0">
              <a:lnSpc>
                <a:spcPct val="90000"/>
              </a:lnSpc>
              <a:spcBef>
                <a:spcPts val="300"/>
              </a:spcBef>
              <a:spcAft>
                <a:spcPts val="200"/>
              </a:spcAft>
              <a:buSzPts val="1300"/>
              <a:buChar char="▪"/>
              <a:defRPr sz="1500"/>
            </a:lvl9pPr>
          </a:lstStyle>
          <a:p>
            <a:endParaRPr/>
          </a:p>
        </p:txBody>
      </p:sp>
      <p:sp>
        <p:nvSpPr>
          <p:cNvPr id="116" name="Google Shape;116;p21"/>
          <p:cNvSpPr txBox="1">
            <a:spLocks noGrp="1"/>
          </p:cNvSpPr>
          <p:nvPr>
            <p:ph type="body" idx="2"/>
          </p:nvPr>
        </p:nvSpPr>
        <p:spPr>
          <a:xfrm>
            <a:off x="6412230" y="1817370"/>
            <a:ext cx="2400300" cy="24690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800"/>
              </a:spcBef>
              <a:spcAft>
                <a:spcPts val="0"/>
              </a:spcAft>
              <a:buSzPts val="900"/>
              <a:buNone/>
              <a:defRPr sz="1100">
                <a:solidFill>
                  <a:srgbClr val="9E3611"/>
                </a:solidFill>
              </a:defRPr>
            </a:lvl1pPr>
            <a:lvl2pPr marL="914400" lvl="1" indent="-228600" algn="l" rtl="0">
              <a:lnSpc>
                <a:spcPct val="90000"/>
              </a:lnSpc>
              <a:spcBef>
                <a:spcPts val="300"/>
              </a:spcBef>
              <a:spcAft>
                <a:spcPts val="0"/>
              </a:spcAft>
              <a:buSzPts val="800"/>
              <a:buNone/>
              <a:defRPr sz="900"/>
            </a:lvl2pPr>
            <a:lvl3pPr marL="1371600" lvl="2" indent="-228600" algn="l" rtl="0">
              <a:lnSpc>
                <a:spcPct val="90000"/>
              </a:lnSpc>
              <a:spcBef>
                <a:spcPts val="300"/>
              </a:spcBef>
              <a:spcAft>
                <a:spcPts val="0"/>
              </a:spcAft>
              <a:buSzPts val="600"/>
              <a:buNone/>
              <a:defRPr sz="800"/>
            </a:lvl3pPr>
            <a:lvl4pPr marL="1828800" lvl="3" indent="-228600" algn="l" rtl="0">
              <a:lnSpc>
                <a:spcPct val="90000"/>
              </a:lnSpc>
              <a:spcBef>
                <a:spcPts val="300"/>
              </a:spcBef>
              <a:spcAft>
                <a:spcPts val="0"/>
              </a:spcAft>
              <a:buSzPts val="600"/>
              <a:buNone/>
              <a:defRPr sz="700"/>
            </a:lvl4pPr>
            <a:lvl5pPr marL="2286000" lvl="4" indent="-228600" algn="l" rtl="0">
              <a:lnSpc>
                <a:spcPct val="90000"/>
              </a:lnSpc>
              <a:spcBef>
                <a:spcPts val="300"/>
              </a:spcBef>
              <a:spcAft>
                <a:spcPts val="0"/>
              </a:spcAft>
              <a:buSzPts val="600"/>
              <a:buNone/>
              <a:defRPr sz="700"/>
            </a:lvl5pPr>
            <a:lvl6pPr marL="2743200" lvl="5" indent="-228600" algn="l" rtl="0">
              <a:lnSpc>
                <a:spcPct val="90000"/>
              </a:lnSpc>
              <a:spcBef>
                <a:spcPts val="300"/>
              </a:spcBef>
              <a:spcAft>
                <a:spcPts val="0"/>
              </a:spcAft>
              <a:buSzPts val="600"/>
              <a:buNone/>
              <a:defRPr sz="700"/>
            </a:lvl6pPr>
            <a:lvl7pPr marL="3200400" lvl="6" indent="-228600" algn="l" rtl="0">
              <a:lnSpc>
                <a:spcPct val="90000"/>
              </a:lnSpc>
              <a:spcBef>
                <a:spcPts val="300"/>
              </a:spcBef>
              <a:spcAft>
                <a:spcPts val="0"/>
              </a:spcAft>
              <a:buSzPts val="600"/>
              <a:buNone/>
              <a:defRPr sz="700"/>
            </a:lvl7pPr>
            <a:lvl8pPr marL="3657600" lvl="7" indent="-228600" algn="l" rtl="0">
              <a:lnSpc>
                <a:spcPct val="90000"/>
              </a:lnSpc>
              <a:spcBef>
                <a:spcPts val="300"/>
              </a:spcBef>
              <a:spcAft>
                <a:spcPts val="0"/>
              </a:spcAft>
              <a:buSzPts val="600"/>
              <a:buNone/>
              <a:defRPr sz="700"/>
            </a:lvl8pPr>
            <a:lvl9pPr marL="4114800" lvl="8" indent="-228600" algn="l" rtl="0">
              <a:lnSpc>
                <a:spcPct val="90000"/>
              </a:lnSpc>
              <a:spcBef>
                <a:spcPts val="300"/>
              </a:spcBef>
              <a:spcAft>
                <a:spcPts val="200"/>
              </a:spcAft>
              <a:buSzPts val="600"/>
              <a:buNone/>
              <a:defRPr sz="700"/>
            </a:lvl9pPr>
          </a:lstStyle>
          <a:p>
            <a:endParaRPr/>
          </a:p>
        </p:txBody>
      </p:sp>
      <p:sp>
        <p:nvSpPr>
          <p:cNvPr id="117" name="Google Shape;117;p21"/>
          <p:cNvSpPr txBox="1">
            <a:spLocks noGrp="1"/>
          </p:cNvSpPr>
          <p:nvPr>
            <p:ph type="dt" idx="10"/>
          </p:nvPr>
        </p:nvSpPr>
        <p:spPr>
          <a:xfrm>
            <a:off x="5973318" y="4704588"/>
            <a:ext cx="24552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8" name="Google Shape;118;p21"/>
          <p:cNvSpPr txBox="1">
            <a:spLocks noGrp="1"/>
          </p:cNvSpPr>
          <p:nvPr>
            <p:ph type="ftr" idx="11"/>
          </p:nvPr>
        </p:nvSpPr>
        <p:spPr>
          <a:xfrm>
            <a:off x="816102" y="4704588"/>
            <a:ext cx="4745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119" name="Google Shape;119;p21"/>
          <p:cNvGrpSpPr/>
          <p:nvPr/>
        </p:nvGrpSpPr>
        <p:grpSpPr>
          <a:xfrm>
            <a:off x="8551294" y="4672261"/>
            <a:ext cx="342938" cy="342938"/>
            <a:chOff x="11361456" y="6195813"/>
            <a:chExt cx="548700" cy="548700"/>
          </a:xfrm>
        </p:grpSpPr>
        <p:sp>
          <p:nvSpPr>
            <p:cNvPr id="120" name="Google Shape;120;p21"/>
            <p:cNvSpPr/>
            <p:nvPr/>
          </p:nvSpPr>
          <p:spPr>
            <a:xfrm>
              <a:off x="11361456" y="6195813"/>
              <a:ext cx="548700" cy="548700"/>
            </a:xfrm>
            <a:prstGeom prst="ellipse">
              <a:avLst/>
            </a:prstGeom>
            <a:blipFill rotWithShape="1">
              <a:blip r:embed="rId3">
                <a:alphaModFix/>
              </a:blip>
              <a:tile tx="5080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121" name="Google Shape;121;p21"/>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Rockwell"/>
                <a:buNone/>
              </a:pPr>
              <a:endParaRPr sz="1400" b="0" i="0" u="none" strike="noStrike" cap="none">
                <a:solidFill>
                  <a:srgbClr val="FFFFFF"/>
                </a:solidFill>
                <a:latin typeface="Calibri"/>
                <a:ea typeface="Calibri"/>
                <a:cs typeface="Calibri"/>
                <a:sym typeface="Calibri"/>
              </a:endParaRPr>
            </a:p>
          </p:txBody>
        </p:sp>
      </p:grpSp>
      <p:sp>
        <p:nvSpPr>
          <p:cNvPr id="122" name="Google Shape;122;p21"/>
          <p:cNvSpPr txBox="1">
            <a:spLocks noGrp="1"/>
          </p:cNvSpPr>
          <p:nvPr>
            <p:ph type="sldNum" idx="12"/>
          </p:nvPr>
        </p:nvSpPr>
        <p:spPr>
          <a:xfrm>
            <a:off x="8483346" y="4704588"/>
            <a:ext cx="480000" cy="2739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23"/>
        <p:cNvGrpSpPr/>
        <p:nvPr/>
      </p:nvGrpSpPr>
      <p:grpSpPr>
        <a:xfrm>
          <a:off x="0" y="0"/>
          <a:ext cx="0" cy="0"/>
          <a:chOff x="0" y="0"/>
          <a:chExt cx="0" cy="0"/>
        </a:xfrm>
      </p:grpSpPr>
      <p:sp>
        <p:nvSpPr>
          <p:cNvPr id="124" name="Google Shape;124;p22"/>
          <p:cNvSpPr/>
          <p:nvPr/>
        </p:nvSpPr>
        <p:spPr>
          <a:xfrm>
            <a:off x="6227805" y="0"/>
            <a:ext cx="2916300" cy="5143500"/>
          </a:xfrm>
          <a:prstGeom prst="rect">
            <a:avLst/>
          </a:prstGeom>
          <a:blipFill rotWithShape="1">
            <a:blip r:embed="rId2">
              <a:alphaModFix amt="60000"/>
            </a:blip>
            <a:tile tx="0" ty="-704850" sx="92002" sy="89002" flip="xy"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125" name="Google Shape;125;p22"/>
          <p:cNvSpPr txBox="1">
            <a:spLocks noGrp="1"/>
          </p:cNvSpPr>
          <p:nvPr>
            <p:ph type="title"/>
          </p:nvPr>
        </p:nvSpPr>
        <p:spPr>
          <a:xfrm>
            <a:off x="6412230" y="514350"/>
            <a:ext cx="2400300" cy="13029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SzPts val="2400"/>
              <a:buFont typeface="Rockwell"/>
              <a:buNone/>
              <a:defRPr sz="2400" b="1"/>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6" name="Google Shape;126;p22"/>
          <p:cNvSpPr>
            <a:spLocks noGrp="1"/>
          </p:cNvSpPr>
          <p:nvPr>
            <p:ph type="pic" idx="2"/>
          </p:nvPr>
        </p:nvSpPr>
        <p:spPr>
          <a:xfrm>
            <a:off x="0" y="0"/>
            <a:ext cx="6227700" cy="5143500"/>
          </a:xfrm>
          <a:prstGeom prst="rect">
            <a:avLst/>
          </a:prstGeom>
          <a:solidFill>
            <a:srgbClr val="E1DFDF"/>
          </a:solidFill>
          <a:ln>
            <a:noFill/>
          </a:ln>
        </p:spPr>
        <p:txBody>
          <a:bodyPr spcFirstLastPara="1" wrap="square" lIns="68575" tIns="34275" rIns="68575" bIns="34275" anchor="t" anchorCtr="0">
            <a:noAutofit/>
          </a:bodyPr>
          <a:lstStyle>
            <a:lvl1pPr marR="0" lvl="0" algn="l" rtl="0">
              <a:lnSpc>
                <a:spcPct val="90000"/>
              </a:lnSpc>
              <a:spcBef>
                <a:spcPts val="900"/>
              </a:spcBef>
              <a:spcAft>
                <a:spcPts val="0"/>
              </a:spcAft>
              <a:buClr>
                <a:srgbClr val="9E3611"/>
              </a:buClr>
              <a:buSzPts val="2000"/>
              <a:buFont typeface="Noto Sans Symbols"/>
              <a:buNone/>
              <a:defRPr sz="2400" b="0" i="0" u="none" strike="noStrike" cap="none">
                <a:solidFill>
                  <a:schemeClr val="dk1"/>
                </a:solidFill>
                <a:latin typeface="Rockwell"/>
                <a:ea typeface="Rockwell"/>
                <a:cs typeface="Rockwell"/>
                <a:sym typeface="Rockwell"/>
              </a:defRPr>
            </a:lvl1pPr>
            <a:lvl2pPr marR="0" lvl="1" algn="l" rtl="0">
              <a:lnSpc>
                <a:spcPct val="90000"/>
              </a:lnSpc>
              <a:spcBef>
                <a:spcPts val="300"/>
              </a:spcBef>
              <a:spcAft>
                <a:spcPts val="0"/>
              </a:spcAft>
              <a:buClr>
                <a:srgbClr val="9E3611"/>
              </a:buClr>
              <a:buSzPts val="1800"/>
              <a:buFont typeface="Noto Sans Symbols"/>
              <a:buNone/>
              <a:defRPr sz="2100" b="0" i="0" u="none" strike="noStrike" cap="none">
                <a:solidFill>
                  <a:schemeClr val="dk1"/>
                </a:solidFill>
                <a:latin typeface="Rockwell"/>
                <a:ea typeface="Rockwell"/>
                <a:cs typeface="Rockwell"/>
                <a:sym typeface="Rockwell"/>
              </a:defRPr>
            </a:lvl2pPr>
            <a:lvl3pPr marR="0" lvl="2" algn="l" rtl="0">
              <a:lnSpc>
                <a:spcPct val="90000"/>
              </a:lnSpc>
              <a:spcBef>
                <a:spcPts val="300"/>
              </a:spcBef>
              <a:spcAft>
                <a:spcPts val="0"/>
              </a:spcAft>
              <a:buClr>
                <a:srgbClr val="9E3611"/>
              </a:buClr>
              <a:buSzPts val="1500"/>
              <a:buFont typeface="Noto Sans Symbols"/>
              <a:buNone/>
              <a:defRPr sz="1800" b="0" i="0" u="none" strike="noStrike" cap="none">
                <a:solidFill>
                  <a:schemeClr val="dk1"/>
                </a:solidFill>
                <a:latin typeface="Rockwell"/>
                <a:ea typeface="Rockwell"/>
                <a:cs typeface="Rockwell"/>
                <a:sym typeface="Rockwell"/>
              </a:defRPr>
            </a:lvl3pPr>
            <a:lvl4pPr marR="0" lvl="3" algn="l" rtl="0">
              <a:lnSpc>
                <a:spcPct val="90000"/>
              </a:lnSpc>
              <a:spcBef>
                <a:spcPts val="300"/>
              </a:spcBef>
              <a:spcAft>
                <a:spcPts val="0"/>
              </a:spcAft>
              <a:buClr>
                <a:srgbClr val="9E3611"/>
              </a:buClr>
              <a:buSzPts val="1300"/>
              <a:buFont typeface="Noto Sans Symbols"/>
              <a:buNone/>
              <a:defRPr sz="1500" b="0" i="0" u="none" strike="noStrike" cap="none">
                <a:solidFill>
                  <a:schemeClr val="dk1"/>
                </a:solidFill>
                <a:latin typeface="Rockwell"/>
                <a:ea typeface="Rockwell"/>
                <a:cs typeface="Rockwell"/>
                <a:sym typeface="Rockwell"/>
              </a:defRPr>
            </a:lvl4pPr>
            <a:lvl5pPr marR="0" lvl="4" algn="l" rtl="0">
              <a:lnSpc>
                <a:spcPct val="90000"/>
              </a:lnSpc>
              <a:spcBef>
                <a:spcPts val="300"/>
              </a:spcBef>
              <a:spcAft>
                <a:spcPts val="0"/>
              </a:spcAft>
              <a:buClr>
                <a:srgbClr val="9E3611"/>
              </a:buClr>
              <a:buSzPts val="1300"/>
              <a:buFont typeface="Noto Sans Symbols"/>
              <a:buNone/>
              <a:defRPr sz="1500" b="0" i="0" u="none" strike="noStrike" cap="none">
                <a:solidFill>
                  <a:schemeClr val="dk1"/>
                </a:solidFill>
                <a:latin typeface="Rockwell"/>
                <a:ea typeface="Rockwell"/>
                <a:cs typeface="Rockwell"/>
                <a:sym typeface="Rockwell"/>
              </a:defRPr>
            </a:lvl5pPr>
            <a:lvl6pPr marR="0" lvl="5" algn="l" rtl="0">
              <a:lnSpc>
                <a:spcPct val="90000"/>
              </a:lnSpc>
              <a:spcBef>
                <a:spcPts val="300"/>
              </a:spcBef>
              <a:spcAft>
                <a:spcPts val="0"/>
              </a:spcAft>
              <a:buClr>
                <a:srgbClr val="9E3611"/>
              </a:buClr>
              <a:buSzPts val="1300"/>
              <a:buFont typeface="Noto Sans Symbols"/>
              <a:buNone/>
              <a:defRPr sz="1500" b="0" i="0" u="none" strike="noStrike" cap="none">
                <a:solidFill>
                  <a:schemeClr val="dk1"/>
                </a:solidFill>
                <a:latin typeface="Rockwell"/>
                <a:ea typeface="Rockwell"/>
                <a:cs typeface="Rockwell"/>
                <a:sym typeface="Rockwell"/>
              </a:defRPr>
            </a:lvl6pPr>
            <a:lvl7pPr marR="0" lvl="6" algn="l" rtl="0">
              <a:lnSpc>
                <a:spcPct val="90000"/>
              </a:lnSpc>
              <a:spcBef>
                <a:spcPts val="300"/>
              </a:spcBef>
              <a:spcAft>
                <a:spcPts val="0"/>
              </a:spcAft>
              <a:buClr>
                <a:srgbClr val="9E3611"/>
              </a:buClr>
              <a:buSzPts val="1300"/>
              <a:buFont typeface="Noto Sans Symbols"/>
              <a:buNone/>
              <a:defRPr sz="1500" b="0" i="0" u="none" strike="noStrike" cap="none">
                <a:solidFill>
                  <a:schemeClr val="dk1"/>
                </a:solidFill>
                <a:latin typeface="Rockwell"/>
                <a:ea typeface="Rockwell"/>
                <a:cs typeface="Rockwell"/>
                <a:sym typeface="Rockwell"/>
              </a:defRPr>
            </a:lvl7pPr>
            <a:lvl8pPr marR="0" lvl="7" algn="l" rtl="0">
              <a:lnSpc>
                <a:spcPct val="90000"/>
              </a:lnSpc>
              <a:spcBef>
                <a:spcPts val="300"/>
              </a:spcBef>
              <a:spcAft>
                <a:spcPts val="0"/>
              </a:spcAft>
              <a:buClr>
                <a:srgbClr val="9E3611"/>
              </a:buClr>
              <a:buSzPts val="1300"/>
              <a:buFont typeface="Noto Sans Symbols"/>
              <a:buNone/>
              <a:defRPr sz="1500" b="0" i="0" u="none" strike="noStrike" cap="none">
                <a:solidFill>
                  <a:schemeClr val="dk1"/>
                </a:solidFill>
                <a:latin typeface="Rockwell"/>
                <a:ea typeface="Rockwell"/>
                <a:cs typeface="Rockwell"/>
                <a:sym typeface="Rockwell"/>
              </a:defRPr>
            </a:lvl8pPr>
            <a:lvl9pPr marR="0" lvl="8" algn="l" rtl="0">
              <a:lnSpc>
                <a:spcPct val="90000"/>
              </a:lnSpc>
              <a:spcBef>
                <a:spcPts val="300"/>
              </a:spcBef>
              <a:spcAft>
                <a:spcPts val="200"/>
              </a:spcAft>
              <a:buClr>
                <a:srgbClr val="9E3611"/>
              </a:buClr>
              <a:buSzPts val="1300"/>
              <a:buFont typeface="Noto Sans Symbols"/>
              <a:buNone/>
              <a:defRPr sz="1500" b="0" i="0" u="none" strike="noStrike" cap="none">
                <a:solidFill>
                  <a:schemeClr val="dk1"/>
                </a:solidFill>
                <a:latin typeface="Rockwell"/>
                <a:ea typeface="Rockwell"/>
                <a:cs typeface="Rockwell"/>
                <a:sym typeface="Rockwell"/>
              </a:defRPr>
            </a:lvl9pPr>
          </a:lstStyle>
          <a:p>
            <a:endParaRPr/>
          </a:p>
        </p:txBody>
      </p:sp>
      <p:sp>
        <p:nvSpPr>
          <p:cNvPr id="127" name="Google Shape;127;p22"/>
          <p:cNvSpPr txBox="1">
            <a:spLocks noGrp="1"/>
          </p:cNvSpPr>
          <p:nvPr>
            <p:ph type="body" idx="1"/>
          </p:nvPr>
        </p:nvSpPr>
        <p:spPr>
          <a:xfrm>
            <a:off x="6412230" y="1817370"/>
            <a:ext cx="2400300" cy="2469000"/>
          </a:xfrm>
          <a:prstGeom prst="rect">
            <a:avLst/>
          </a:prstGeom>
          <a:noFill/>
          <a:ln>
            <a:noFill/>
          </a:ln>
        </p:spPr>
        <p:txBody>
          <a:bodyPr spcFirstLastPara="1" wrap="square" lIns="68575" tIns="34275" rIns="68575" bIns="34275" anchor="t" anchorCtr="0">
            <a:noAutofit/>
          </a:bodyPr>
          <a:lstStyle>
            <a:lvl1pPr marL="457200" lvl="0" indent="-228600" algn="l" rtl="0">
              <a:lnSpc>
                <a:spcPct val="100000"/>
              </a:lnSpc>
              <a:spcBef>
                <a:spcPts val="800"/>
              </a:spcBef>
              <a:spcAft>
                <a:spcPts val="0"/>
              </a:spcAft>
              <a:buSzPts val="900"/>
              <a:buNone/>
              <a:defRPr sz="1100">
                <a:solidFill>
                  <a:srgbClr val="9E3611"/>
                </a:solidFill>
              </a:defRPr>
            </a:lvl1pPr>
            <a:lvl2pPr marL="914400" lvl="1" indent="-228600" algn="l" rtl="0">
              <a:lnSpc>
                <a:spcPct val="90000"/>
              </a:lnSpc>
              <a:spcBef>
                <a:spcPts val="300"/>
              </a:spcBef>
              <a:spcAft>
                <a:spcPts val="0"/>
              </a:spcAft>
              <a:buSzPts val="800"/>
              <a:buNone/>
              <a:defRPr sz="900"/>
            </a:lvl2pPr>
            <a:lvl3pPr marL="1371600" lvl="2" indent="-228600" algn="l" rtl="0">
              <a:lnSpc>
                <a:spcPct val="90000"/>
              </a:lnSpc>
              <a:spcBef>
                <a:spcPts val="300"/>
              </a:spcBef>
              <a:spcAft>
                <a:spcPts val="0"/>
              </a:spcAft>
              <a:buSzPts val="600"/>
              <a:buNone/>
              <a:defRPr sz="800"/>
            </a:lvl3pPr>
            <a:lvl4pPr marL="1828800" lvl="3" indent="-228600" algn="l" rtl="0">
              <a:lnSpc>
                <a:spcPct val="90000"/>
              </a:lnSpc>
              <a:spcBef>
                <a:spcPts val="300"/>
              </a:spcBef>
              <a:spcAft>
                <a:spcPts val="0"/>
              </a:spcAft>
              <a:buSzPts val="600"/>
              <a:buNone/>
              <a:defRPr sz="700"/>
            </a:lvl4pPr>
            <a:lvl5pPr marL="2286000" lvl="4" indent="-228600" algn="l" rtl="0">
              <a:lnSpc>
                <a:spcPct val="90000"/>
              </a:lnSpc>
              <a:spcBef>
                <a:spcPts val="300"/>
              </a:spcBef>
              <a:spcAft>
                <a:spcPts val="0"/>
              </a:spcAft>
              <a:buSzPts val="600"/>
              <a:buNone/>
              <a:defRPr sz="700"/>
            </a:lvl5pPr>
            <a:lvl6pPr marL="2743200" lvl="5" indent="-228600" algn="l" rtl="0">
              <a:lnSpc>
                <a:spcPct val="90000"/>
              </a:lnSpc>
              <a:spcBef>
                <a:spcPts val="300"/>
              </a:spcBef>
              <a:spcAft>
                <a:spcPts val="0"/>
              </a:spcAft>
              <a:buSzPts val="600"/>
              <a:buNone/>
              <a:defRPr sz="700"/>
            </a:lvl6pPr>
            <a:lvl7pPr marL="3200400" lvl="6" indent="-228600" algn="l" rtl="0">
              <a:lnSpc>
                <a:spcPct val="90000"/>
              </a:lnSpc>
              <a:spcBef>
                <a:spcPts val="300"/>
              </a:spcBef>
              <a:spcAft>
                <a:spcPts val="0"/>
              </a:spcAft>
              <a:buSzPts val="600"/>
              <a:buNone/>
              <a:defRPr sz="700"/>
            </a:lvl7pPr>
            <a:lvl8pPr marL="3657600" lvl="7" indent="-228600" algn="l" rtl="0">
              <a:lnSpc>
                <a:spcPct val="90000"/>
              </a:lnSpc>
              <a:spcBef>
                <a:spcPts val="300"/>
              </a:spcBef>
              <a:spcAft>
                <a:spcPts val="0"/>
              </a:spcAft>
              <a:buSzPts val="600"/>
              <a:buNone/>
              <a:defRPr sz="700"/>
            </a:lvl8pPr>
            <a:lvl9pPr marL="4114800" lvl="8" indent="-228600" algn="l" rtl="0">
              <a:lnSpc>
                <a:spcPct val="90000"/>
              </a:lnSpc>
              <a:spcBef>
                <a:spcPts val="300"/>
              </a:spcBef>
              <a:spcAft>
                <a:spcPts val="200"/>
              </a:spcAft>
              <a:buSzPts val="600"/>
              <a:buNone/>
              <a:defRPr sz="700"/>
            </a:lvl9pPr>
          </a:lstStyle>
          <a:p>
            <a:endParaRPr/>
          </a:p>
        </p:txBody>
      </p:sp>
      <p:sp>
        <p:nvSpPr>
          <p:cNvPr id="128" name="Google Shape;128;p22"/>
          <p:cNvSpPr txBox="1">
            <a:spLocks noGrp="1"/>
          </p:cNvSpPr>
          <p:nvPr>
            <p:ph type="dt" idx="10"/>
          </p:nvPr>
        </p:nvSpPr>
        <p:spPr>
          <a:xfrm>
            <a:off x="5973318" y="4704588"/>
            <a:ext cx="24552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grpSp>
        <p:nvGrpSpPr>
          <p:cNvPr id="129" name="Google Shape;129;p22"/>
          <p:cNvGrpSpPr/>
          <p:nvPr/>
        </p:nvGrpSpPr>
        <p:grpSpPr>
          <a:xfrm>
            <a:off x="8551294" y="4672261"/>
            <a:ext cx="342938" cy="342938"/>
            <a:chOff x="11361456" y="6195813"/>
            <a:chExt cx="548700" cy="548700"/>
          </a:xfrm>
        </p:grpSpPr>
        <p:sp>
          <p:nvSpPr>
            <p:cNvPr id="130" name="Google Shape;130;p22"/>
            <p:cNvSpPr/>
            <p:nvPr/>
          </p:nvSpPr>
          <p:spPr>
            <a:xfrm>
              <a:off x="11361456" y="6195813"/>
              <a:ext cx="548700" cy="548700"/>
            </a:xfrm>
            <a:prstGeom prst="ellipse">
              <a:avLst/>
            </a:prstGeom>
            <a:blipFill rotWithShape="1">
              <a:blip r:embed="rId3">
                <a:alphaModFix/>
              </a:blip>
              <a:tile tx="5080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131" name="Google Shape;131;p22"/>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Rockwell"/>
                <a:buNone/>
              </a:pPr>
              <a:endParaRPr sz="1400" b="0" i="0" u="none" strike="noStrike" cap="none">
                <a:solidFill>
                  <a:srgbClr val="FFFFFF"/>
                </a:solidFill>
                <a:latin typeface="Calibri"/>
                <a:ea typeface="Calibri"/>
                <a:cs typeface="Calibri"/>
                <a:sym typeface="Calibri"/>
              </a:endParaRPr>
            </a:p>
          </p:txBody>
        </p:sp>
      </p:grpSp>
      <p:sp>
        <p:nvSpPr>
          <p:cNvPr id="132" name="Google Shape;132;p22"/>
          <p:cNvSpPr txBox="1">
            <a:spLocks noGrp="1"/>
          </p:cNvSpPr>
          <p:nvPr>
            <p:ph type="sldNum" idx="12"/>
          </p:nvPr>
        </p:nvSpPr>
        <p:spPr>
          <a:xfrm>
            <a:off x="8483346" y="4704588"/>
            <a:ext cx="480000" cy="2739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802386" y="363474"/>
            <a:ext cx="7543800" cy="12069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5" name="Google Shape;135;p23"/>
          <p:cNvSpPr txBox="1">
            <a:spLocks noGrp="1"/>
          </p:cNvSpPr>
          <p:nvPr>
            <p:ph type="body" idx="1"/>
          </p:nvPr>
        </p:nvSpPr>
        <p:spPr>
          <a:xfrm rot="5400000">
            <a:off x="3055236" y="-661794"/>
            <a:ext cx="3038100" cy="7543800"/>
          </a:xfrm>
          <a:prstGeom prst="rect">
            <a:avLst/>
          </a:prstGeom>
          <a:noFill/>
          <a:ln>
            <a:noFill/>
          </a:ln>
        </p:spPr>
        <p:txBody>
          <a:bodyPr spcFirstLastPara="1" wrap="square" lIns="68575" tIns="34275" rIns="68575" bIns="34275" anchor="t" anchorCtr="0">
            <a:noAutofit/>
          </a:bodyPr>
          <a:lstStyle>
            <a:lvl1pPr marL="457200" lvl="0" indent="-298450" algn="l" rtl="0">
              <a:lnSpc>
                <a:spcPct val="90000"/>
              </a:lnSpc>
              <a:spcBef>
                <a:spcPts val="900"/>
              </a:spcBef>
              <a:spcAft>
                <a:spcPts val="0"/>
              </a:spcAft>
              <a:buSzPts val="1100"/>
              <a:buChar char="▪"/>
              <a:defRPr/>
            </a:lvl1pPr>
            <a:lvl2pPr marL="914400" lvl="1" indent="-298450" algn="l" rtl="0">
              <a:lnSpc>
                <a:spcPct val="90000"/>
              </a:lnSpc>
              <a:spcBef>
                <a:spcPts val="300"/>
              </a:spcBef>
              <a:spcAft>
                <a:spcPts val="0"/>
              </a:spcAft>
              <a:buSzPts val="1100"/>
              <a:buChar char="▪"/>
              <a:defRPr/>
            </a:lvl2pPr>
            <a:lvl3pPr marL="1371600" lvl="2" indent="-298450" algn="l" rtl="0">
              <a:lnSpc>
                <a:spcPct val="90000"/>
              </a:lnSpc>
              <a:spcBef>
                <a:spcPts val="300"/>
              </a:spcBef>
              <a:spcAft>
                <a:spcPts val="0"/>
              </a:spcAft>
              <a:buSzPts val="1100"/>
              <a:buChar char="▪"/>
              <a:defRPr/>
            </a:lvl3pPr>
            <a:lvl4pPr marL="1828800" lvl="3" indent="-298450" algn="l" rtl="0">
              <a:lnSpc>
                <a:spcPct val="90000"/>
              </a:lnSpc>
              <a:spcBef>
                <a:spcPts val="300"/>
              </a:spcBef>
              <a:spcAft>
                <a:spcPts val="0"/>
              </a:spcAft>
              <a:buSzPts val="1100"/>
              <a:buChar char="▪"/>
              <a:defRPr/>
            </a:lvl4pPr>
            <a:lvl5pPr marL="2286000" lvl="4" indent="-298450" algn="l" rtl="0">
              <a:lnSpc>
                <a:spcPct val="90000"/>
              </a:lnSpc>
              <a:spcBef>
                <a:spcPts val="300"/>
              </a:spcBef>
              <a:spcAft>
                <a:spcPts val="0"/>
              </a:spcAft>
              <a:buSzPts val="1100"/>
              <a:buChar char="▪"/>
              <a:defRPr/>
            </a:lvl5pPr>
            <a:lvl6pPr marL="2743200" lvl="5" indent="-298450" algn="l" rtl="0">
              <a:lnSpc>
                <a:spcPct val="90000"/>
              </a:lnSpc>
              <a:spcBef>
                <a:spcPts val="300"/>
              </a:spcBef>
              <a:spcAft>
                <a:spcPts val="0"/>
              </a:spcAft>
              <a:buSzPts val="1100"/>
              <a:buChar char="▪"/>
              <a:defRPr/>
            </a:lvl6pPr>
            <a:lvl7pPr marL="3200400" lvl="6" indent="-298450" algn="l" rtl="0">
              <a:lnSpc>
                <a:spcPct val="90000"/>
              </a:lnSpc>
              <a:spcBef>
                <a:spcPts val="300"/>
              </a:spcBef>
              <a:spcAft>
                <a:spcPts val="0"/>
              </a:spcAft>
              <a:buSzPts val="1100"/>
              <a:buChar char="▪"/>
              <a:defRPr/>
            </a:lvl7pPr>
            <a:lvl8pPr marL="3657600" lvl="7" indent="-298450" algn="l" rtl="0">
              <a:lnSpc>
                <a:spcPct val="90000"/>
              </a:lnSpc>
              <a:spcBef>
                <a:spcPts val="300"/>
              </a:spcBef>
              <a:spcAft>
                <a:spcPts val="0"/>
              </a:spcAft>
              <a:buSzPts val="1100"/>
              <a:buChar char="▪"/>
              <a:defRPr/>
            </a:lvl8pPr>
            <a:lvl9pPr marL="4114800" lvl="8" indent="-298450" algn="l" rtl="0">
              <a:lnSpc>
                <a:spcPct val="90000"/>
              </a:lnSpc>
              <a:spcBef>
                <a:spcPts val="300"/>
              </a:spcBef>
              <a:spcAft>
                <a:spcPts val="200"/>
              </a:spcAft>
              <a:buSzPts val="1100"/>
              <a:buChar char="▪"/>
              <a:defRPr/>
            </a:lvl9pPr>
          </a:lstStyle>
          <a:p>
            <a:endParaRPr/>
          </a:p>
        </p:txBody>
      </p:sp>
      <p:sp>
        <p:nvSpPr>
          <p:cNvPr id="136" name="Google Shape;136;p23"/>
          <p:cNvSpPr txBox="1">
            <a:spLocks noGrp="1"/>
          </p:cNvSpPr>
          <p:nvPr>
            <p:ph type="dt" idx="10"/>
          </p:nvPr>
        </p:nvSpPr>
        <p:spPr>
          <a:xfrm>
            <a:off x="5973318" y="4704588"/>
            <a:ext cx="24552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7" name="Google Shape;137;p23"/>
          <p:cNvSpPr txBox="1">
            <a:spLocks noGrp="1"/>
          </p:cNvSpPr>
          <p:nvPr>
            <p:ph type="ftr" idx="11"/>
          </p:nvPr>
        </p:nvSpPr>
        <p:spPr>
          <a:xfrm>
            <a:off x="816102" y="4704588"/>
            <a:ext cx="4745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p23"/>
          <p:cNvSpPr txBox="1">
            <a:spLocks noGrp="1"/>
          </p:cNvSpPr>
          <p:nvPr>
            <p:ph type="sldNum" idx="12"/>
          </p:nvPr>
        </p:nvSpPr>
        <p:spPr>
          <a:xfrm>
            <a:off x="8483346" y="4704588"/>
            <a:ext cx="480000" cy="2739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rot="5400000">
            <a:off x="5386350" y="1557300"/>
            <a:ext cx="4229100" cy="1914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1" name="Google Shape;141;p24"/>
          <p:cNvSpPr txBox="1">
            <a:spLocks noGrp="1"/>
          </p:cNvSpPr>
          <p:nvPr>
            <p:ph type="body" idx="1"/>
          </p:nvPr>
        </p:nvSpPr>
        <p:spPr>
          <a:xfrm rot="5400000">
            <a:off x="1500225" y="-300000"/>
            <a:ext cx="4229100" cy="5629200"/>
          </a:xfrm>
          <a:prstGeom prst="rect">
            <a:avLst/>
          </a:prstGeom>
          <a:noFill/>
          <a:ln>
            <a:noFill/>
          </a:ln>
        </p:spPr>
        <p:txBody>
          <a:bodyPr spcFirstLastPara="1" wrap="square" lIns="68575" tIns="34275" rIns="68575" bIns="34275" anchor="t" anchorCtr="0">
            <a:noAutofit/>
          </a:bodyPr>
          <a:lstStyle>
            <a:lvl1pPr marL="457200" lvl="0" indent="-298450" algn="l" rtl="0">
              <a:lnSpc>
                <a:spcPct val="90000"/>
              </a:lnSpc>
              <a:spcBef>
                <a:spcPts val="900"/>
              </a:spcBef>
              <a:spcAft>
                <a:spcPts val="0"/>
              </a:spcAft>
              <a:buSzPts val="1100"/>
              <a:buChar char="▪"/>
              <a:defRPr/>
            </a:lvl1pPr>
            <a:lvl2pPr marL="914400" lvl="1" indent="-298450" algn="l" rtl="0">
              <a:lnSpc>
                <a:spcPct val="90000"/>
              </a:lnSpc>
              <a:spcBef>
                <a:spcPts val="300"/>
              </a:spcBef>
              <a:spcAft>
                <a:spcPts val="0"/>
              </a:spcAft>
              <a:buSzPts val="1100"/>
              <a:buChar char="▪"/>
              <a:defRPr/>
            </a:lvl2pPr>
            <a:lvl3pPr marL="1371600" lvl="2" indent="-298450" algn="l" rtl="0">
              <a:lnSpc>
                <a:spcPct val="90000"/>
              </a:lnSpc>
              <a:spcBef>
                <a:spcPts val="300"/>
              </a:spcBef>
              <a:spcAft>
                <a:spcPts val="0"/>
              </a:spcAft>
              <a:buSzPts val="1100"/>
              <a:buChar char="▪"/>
              <a:defRPr/>
            </a:lvl3pPr>
            <a:lvl4pPr marL="1828800" lvl="3" indent="-298450" algn="l" rtl="0">
              <a:lnSpc>
                <a:spcPct val="90000"/>
              </a:lnSpc>
              <a:spcBef>
                <a:spcPts val="300"/>
              </a:spcBef>
              <a:spcAft>
                <a:spcPts val="0"/>
              </a:spcAft>
              <a:buSzPts val="1100"/>
              <a:buChar char="▪"/>
              <a:defRPr/>
            </a:lvl4pPr>
            <a:lvl5pPr marL="2286000" lvl="4" indent="-298450" algn="l" rtl="0">
              <a:lnSpc>
                <a:spcPct val="90000"/>
              </a:lnSpc>
              <a:spcBef>
                <a:spcPts val="300"/>
              </a:spcBef>
              <a:spcAft>
                <a:spcPts val="0"/>
              </a:spcAft>
              <a:buSzPts val="1100"/>
              <a:buChar char="▪"/>
              <a:defRPr/>
            </a:lvl5pPr>
            <a:lvl6pPr marL="2743200" lvl="5" indent="-298450" algn="l" rtl="0">
              <a:lnSpc>
                <a:spcPct val="90000"/>
              </a:lnSpc>
              <a:spcBef>
                <a:spcPts val="300"/>
              </a:spcBef>
              <a:spcAft>
                <a:spcPts val="0"/>
              </a:spcAft>
              <a:buSzPts val="1100"/>
              <a:buChar char="▪"/>
              <a:defRPr/>
            </a:lvl6pPr>
            <a:lvl7pPr marL="3200400" lvl="6" indent="-298450" algn="l" rtl="0">
              <a:lnSpc>
                <a:spcPct val="90000"/>
              </a:lnSpc>
              <a:spcBef>
                <a:spcPts val="300"/>
              </a:spcBef>
              <a:spcAft>
                <a:spcPts val="0"/>
              </a:spcAft>
              <a:buSzPts val="1100"/>
              <a:buChar char="▪"/>
              <a:defRPr/>
            </a:lvl7pPr>
            <a:lvl8pPr marL="3657600" lvl="7" indent="-298450" algn="l" rtl="0">
              <a:lnSpc>
                <a:spcPct val="90000"/>
              </a:lnSpc>
              <a:spcBef>
                <a:spcPts val="300"/>
              </a:spcBef>
              <a:spcAft>
                <a:spcPts val="0"/>
              </a:spcAft>
              <a:buSzPts val="1100"/>
              <a:buChar char="▪"/>
              <a:defRPr/>
            </a:lvl8pPr>
            <a:lvl9pPr marL="4114800" lvl="8" indent="-298450" algn="l" rtl="0">
              <a:lnSpc>
                <a:spcPct val="90000"/>
              </a:lnSpc>
              <a:spcBef>
                <a:spcPts val="300"/>
              </a:spcBef>
              <a:spcAft>
                <a:spcPts val="200"/>
              </a:spcAft>
              <a:buSzPts val="1100"/>
              <a:buChar char="▪"/>
              <a:defRPr/>
            </a:lvl9pPr>
          </a:lstStyle>
          <a:p>
            <a:endParaRPr/>
          </a:p>
        </p:txBody>
      </p:sp>
      <p:sp>
        <p:nvSpPr>
          <p:cNvPr id="142" name="Google Shape;142;p24"/>
          <p:cNvSpPr txBox="1">
            <a:spLocks noGrp="1"/>
          </p:cNvSpPr>
          <p:nvPr>
            <p:ph type="dt" idx="10"/>
          </p:nvPr>
        </p:nvSpPr>
        <p:spPr>
          <a:xfrm>
            <a:off x="5973318" y="4704588"/>
            <a:ext cx="2455200" cy="273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3" name="Google Shape;143;p24"/>
          <p:cNvSpPr txBox="1">
            <a:spLocks noGrp="1"/>
          </p:cNvSpPr>
          <p:nvPr>
            <p:ph type="ftr" idx="11"/>
          </p:nvPr>
        </p:nvSpPr>
        <p:spPr>
          <a:xfrm>
            <a:off x="816102" y="4704588"/>
            <a:ext cx="47457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4" name="Google Shape;144;p24"/>
          <p:cNvSpPr txBox="1">
            <a:spLocks noGrp="1"/>
          </p:cNvSpPr>
          <p:nvPr>
            <p:ph type="sldNum" idx="12"/>
          </p:nvPr>
        </p:nvSpPr>
        <p:spPr>
          <a:xfrm>
            <a:off x="8483346" y="4704588"/>
            <a:ext cx="480000" cy="2739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3" name="Google Shape;153;p2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4" name="Google Shape;154;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5" name="Google Shape;155;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56" name="Google Shape;156;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7"/>
        <p:cNvGrpSpPr/>
        <p:nvPr/>
      </p:nvGrpSpPr>
      <p:grpSpPr>
        <a:xfrm>
          <a:off x="0" y="0"/>
          <a:ext cx="0" cy="0"/>
          <a:chOff x="0" y="0"/>
          <a:chExt cx="0" cy="0"/>
        </a:xfrm>
      </p:grpSpPr>
      <p:sp>
        <p:nvSpPr>
          <p:cNvPr id="158" name="Google Shape;158;p2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59" name="Google Shape;159;p27"/>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60" name="Google Shape;160;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1" name="Google Shape;161;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2" name="Google Shape;162;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5" name="Google Shape;165;p28"/>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66" name="Google Shape;166;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7" name="Google Shape;167;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68" name="Google Shape;168;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1" name="Google Shape;171;p29"/>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2" name="Google Shape;172;p29"/>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3" name="Google Shape;173;p2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4" name="Google Shape;174;p2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 name="Google Shape;175;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8" name="Google Shape;178;p30"/>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79" name="Google Shape;179;p30"/>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0" name="Google Shape;180;p30"/>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81" name="Google Shape;181;p30"/>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2" name="Google Shape;182;p3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3" name="Google Shape;183;p3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4" name="Google Shape;184;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7" name="Google Shape;187;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8" name="Google Shape;188;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9" name="Google Shape;189;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0"/>
        <p:cNvGrpSpPr/>
        <p:nvPr/>
      </p:nvGrpSpPr>
      <p:grpSpPr>
        <a:xfrm>
          <a:off x="0" y="0"/>
          <a:ext cx="0" cy="0"/>
          <a:chOff x="0" y="0"/>
          <a:chExt cx="0" cy="0"/>
        </a:xfrm>
      </p:grpSpPr>
      <p:sp>
        <p:nvSpPr>
          <p:cNvPr id="191" name="Google Shape;191;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2" name="Google Shape;192;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3" name="Google Shape;193;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6" name="Google Shape;196;p33"/>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97" name="Google Shape;197;p33"/>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98" name="Google Shape;198;p3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9" name="Google Shape;199;p3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0" name="Google Shape;200;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3" name="Google Shape;203;p34"/>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204" name="Google Shape;204;p34"/>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05" name="Google Shape;205;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6" name="Google Shape;206;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7" name="Google Shape;207;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10" name="Google Shape;210;p35"/>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11" name="Google Shape;211;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2" name="Google Shape;212;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3" name="Google Shape;213;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4"/>
        <p:cNvGrpSpPr/>
        <p:nvPr/>
      </p:nvGrpSpPr>
      <p:grpSpPr>
        <a:xfrm>
          <a:off x="0" y="0"/>
          <a:ext cx="0" cy="0"/>
          <a:chOff x="0" y="0"/>
          <a:chExt cx="0" cy="0"/>
        </a:xfrm>
      </p:grpSpPr>
      <p:sp>
        <p:nvSpPr>
          <p:cNvPr id="215" name="Google Shape;215;p36"/>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16" name="Google Shape;216;p36"/>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17" name="Google Shape;217;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8" name="Google Shape;218;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9" name="Google Shape;219;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28" name="Google Shape;228;p3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229" name="Google Shape;229;p3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0" name="Google Shape;230;p3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1" name="Google Shape;231;p3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236"/>
        <p:cNvGrpSpPr/>
        <p:nvPr/>
      </p:nvGrpSpPr>
      <p:grpSpPr>
        <a:xfrm>
          <a:off x="0" y="0"/>
          <a:ext cx="0" cy="0"/>
          <a:chOff x="0" y="0"/>
          <a:chExt cx="0" cy="0"/>
        </a:xfrm>
      </p:grpSpPr>
      <p:sp>
        <p:nvSpPr>
          <p:cNvPr id="237" name="Google Shape;237;p40"/>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40"/>
          <p:cNvGrpSpPr/>
          <p:nvPr/>
        </p:nvGrpSpPr>
        <p:grpSpPr>
          <a:xfrm>
            <a:off x="830392" y="1191256"/>
            <a:ext cx="745763" cy="45826"/>
            <a:chOff x="4580561" y="2589004"/>
            <a:chExt cx="1064464" cy="25200"/>
          </a:xfrm>
        </p:grpSpPr>
        <p:sp>
          <p:nvSpPr>
            <p:cNvPr id="239" name="Google Shape;239;p4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40"/>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42" name="Google Shape;242;p40"/>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43" name="Google Shape;243;p4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44"/>
        <p:cNvGrpSpPr/>
        <p:nvPr/>
      </p:nvGrpSpPr>
      <p:grpSpPr>
        <a:xfrm>
          <a:off x="0" y="0"/>
          <a:ext cx="0" cy="0"/>
          <a:chOff x="0" y="0"/>
          <a:chExt cx="0" cy="0"/>
        </a:xfrm>
      </p:grpSpPr>
      <p:grpSp>
        <p:nvGrpSpPr>
          <p:cNvPr id="245" name="Google Shape;245;p41"/>
          <p:cNvGrpSpPr/>
          <p:nvPr/>
        </p:nvGrpSpPr>
        <p:grpSpPr>
          <a:xfrm>
            <a:off x="830392" y="1191256"/>
            <a:ext cx="745763" cy="45826"/>
            <a:chOff x="4580561" y="2589004"/>
            <a:chExt cx="1064464" cy="25200"/>
          </a:xfrm>
        </p:grpSpPr>
        <p:sp>
          <p:nvSpPr>
            <p:cNvPr id="246" name="Google Shape;246;p4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49" name="Google Shape;249;p4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0"/>
        <p:cNvGrpSpPr/>
        <p:nvPr/>
      </p:nvGrpSpPr>
      <p:grpSpPr>
        <a:xfrm>
          <a:off x="0" y="0"/>
          <a:ext cx="0" cy="0"/>
          <a:chOff x="0" y="0"/>
          <a:chExt cx="0" cy="0"/>
        </a:xfrm>
      </p:grpSpPr>
      <p:sp>
        <p:nvSpPr>
          <p:cNvPr id="251" name="Google Shape;251;p42"/>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42"/>
          <p:cNvGrpSpPr/>
          <p:nvPr/>
        </p:nvGrpSpPr>
        <p:grpSpPr>
          <a:xfrm>
            <a:off x="830392" y="1191256"/>
            <a:ext cx="745763" cy="45826"/>
            <a:chOff x="4580561" y="2589004"/>
            <a:chExt cx="1064464" cy="25200"/>
          </a:xfrm>
        </p:grpSpPr>
        <p:sp>
          <p:nvSpPr>
            <p:cNvPr id="253" name="Google Shape;253;p4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56" name="Google Shape;256;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57" name="Google Shape;257;p4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Google Shape;259;p4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43"/>
          <p:cNvGrpSpPr/>
          <p:nvPr/>
        </p:nvGrpSpPr>
        <p:grpSpPr>
          <a:xfrm>
            <a:off x="830392" y="1191256"/>
            <a:ext cx="745763" cy="45826"/>
            <a:chOff x="4580561" y="2589004"/>
            <a:chExt cx="1064464" cy="25200"/>
          </a:xfrm>
        </p:grpSpPr>
        <p:sp>
          <p:nvSpPr>
            <p:cNvPr id="261" name="Google Shape;261;p4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4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64" name="Google Shape;264;p43"/>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65" name="Google Shape;265;p43"/>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66" name="Google Shape;266;p4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7"/>
        <p:cNvGrpSpPr/>
        <p:nvPr/>
      </p:nvGrpSpPr>
      <p:grpSpPr>
        <a:xfrm>
          <a:off x="0" y="0"/>
          <a:ext cx="0" cy="0"/>
          <a:chOff x="0" y="0"/>
          <a:chExt cx="0" cy="0"/>
        </a:xfrm>
      </p:grpSpPr>
      <p:sp>
        <p:nvSpPr>
          <p:cNvPr id="268" name="Google Shape;268;p4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44"/>
          <p:cNvGrpSpPr/>
          <p:nvPr/>
        </p:nvGrpSpPr>
        <p:grpSpPr>
          <a:xfrm>
            <a:off x="830392" y="1191256"/>
            <a:ext cx="745763" cy="45826"/>
            <a:chOff x="4580561" y="2589004"/>
            <a:chExt cx="1064464" cy="25200"/>
          </a:xfrm>
        </p:grpSpPr>
        <p:sp>
          <p:nvSpPr>
            <p:cNvPr id="270" name="Google Shape;270;p4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73" name="Google Shape;273;p4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4"/>
        <p:cNvGrpSpPr/>
        <p:nvPr/>
      </p:nvGrpSpPr>
      <p:grpSpPr>
        <a:xfrm>
          <a:off x="0" y="0"/>
          <a:ext cx="0" cy="0"/>
          <a:chOff x="0" y="0"/>
          <a:chExt cx="0" cy="0"/>
        </a:xfrm>
      </p:grpSpPr>
      <p:sp>
        <p:nvSpPr>
          <p:cNvPr id="275" name="Google Shape;275;p4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45"/>
          <p:cNvGrpSpPr/>
          <p:nvPr/>
        </p:nvGrpSpPr>
        <p:grpSpPr>
          <a:xfrm>
            <a:off x="830392" y="1191256"/>
            <a:ext cx="745763" cy="45826"/>
            <a:chOff x="4580561" y="2589004"/>
            <a:chExt cx="1064464" cy="25200"/>
          </a:xfrm>
        </p:grpSpPr>
        <p:sp>
          <p:nvSpPr>
            <p:cNvPr id="277" name="Google Shape;277;p4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45"/>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80" name="Google Shape;280;p45"/>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81" name="Google Shape;281;p4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282"/>
        <p:cNvGrpSpPr/>
        <p:nvPr/>
      </p:nvGrpSpPr>
      <p:grpSpPr>
        <a:xfrm>
          <a:off x="0" y="0"/>
          <a:ext cx="0" cy="0"/>
          <a:chOff x="0" y="0"/>
          <a:chExt cx="0" cy="0"/>
        </a:xfrm>
      </p:grpSpPr>
      <p:grpSp>
        <p:nvGrpSpPr>
          <p:cNvPr id="283" name="Google Shape;283;p46"/>
          <p:cNvGrpSpPr/>
          <p:nvPr/>
        </p:nvGrpSpPr>
        <p:grpSpPr>
          <a:xfrm>
            <a:off x="830392" y="4169130"/>
            <a:ext cx="745763" cy="45826"/>
            <a:chOff x="4580561" y="2589004"/>
            <a:chExt cx="1064464" cy="25200"/>
          </a:xfrm>
        </p:grpSpPr>
        <p:sp>
          <p:nvSpPr>
            <p:cNvPr id="284" name="Google Shape;284;p46"/>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6"/>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6"/>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87" name="Google Shape;287;p4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8"/>
        <p:cNvGrpSpPr/>
        <p:nvPr/>
      </p:nvGrpSpPr>
      <p:grpSpPr>
        <a:xfrm>
          <a:off x="0" y="0"/>
          <a:ext cx="0" cy="0"/>
          <a:chOff x="0" y="0"/>
          <a:chExt cx="0" cy="0"/>
        </a:xfrm>
      </p:grpSpPr>
      <p:sp>
        <p:nvSpPr>
          <p:cNvPr id="289" name="Google Shape;289;p47"/>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47"/>
          <p:cNvGrpSpPr/>
          <p:nvPr/>
        </p:nvGrpSpPr>
        <p:grpSpPr>
          <a:xfrm>
            <a:off x="830392" y="1191256"/>
            <a:ext cx="745763" cy="45826"/>
            <a:chOff x="4580561" y="2589004"/>
            <a:chExt cx="1064464" cy="25200"/>
          </a:xfrm>
        </p:grpSpPr>
        <p:sp>
          <p:nvSpPr>
            <p:cNvPr id="291" name="Google Shape;291;p4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47"/>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94" name="Google Shape;294;p47"/>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5" name="Google Shape;295;p47"/>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96" name="Google Shape;296;p4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7"/>
        <p:cNvGrpSpPr/>
        <p:nvPr/>
      </p:nvGrpSpPr>
      <p:grpSpPr>
        <a:xfrm>
          <a:off x="0" y="0"/>
          <a:ext cx="0" cy="0"/>
          <a:chOff x="0" y="0"/>
          <a:chExt cx="0" cy="0"/>
        </a:xfrm>
      </p:grpSpPr>
      <p:sp>
        <p:nvSpPr>
          <p:cNvPr id="298" name="Google Shape;298;p48"/>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299" name="Google Shape;299;p4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300"/>
        <p:cNvGrpSpPr/>
        <p:nvPr/>
      </p:nvGrpSpPr>
      <p:grpSpPr>
        <a:xfrm>
          <a:off x="0" y="0"/>
          <a:ext cx="0" cy="0"/>
          <a:chOff x="0" y="0"/>
          <a:chExt cx="0" cy="0"/>
        </a:xfrm>
      </p:grpSpPr>
      <p:grpSp>
        <p:nvGrpSpPr>
          <p:cNvPr id="301" name="Google Shape;301;p49"/>
          <p:cNvGrpSpPr/>
          <p:nvPr/>
        </p:nvGrpSpPr>
        <p:grpSpPr>
          <a:xfrm>
            <a:off x="830392" y="4169130"/>
            <a:ext cx="745763" cy="45826"/>
            <a:chOff x="4580561" y="2589004"/>
            <a:chExt cx="1064464" cy="25200"/>
          </a:xfrm>
        </p:grpSpPr>
        <p:sp>
          <p:nvSpPr>
            <p:cNvPr id="302" name="Google Shape;302;p49"/>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9"/>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49"/>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305" name="Google Shape;305;p49"/>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306" name="Google Shape;306;p4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7"/>
        <p:cNvGrpSpPr/>
        <p:nvPr/>
      </p:nvGrpSpPr>
      <p:grpSpPr>
        <a:xfrm>
          <a:off x="0" y="0"/>
          <a:ext cx="0" cy="0"/>
          <a:chOff x="0" y="0"/>
          <a:chExt cx="0" cy="0"/>
        </a:xfrm>
      </p:grpSpPr>
      <p:sp>
        <p:nvSpPr>
          <p:cNvPr id="308" name="Google Shape;308;p5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067989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998174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628772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41194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5340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444980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143680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776327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608753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40887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8116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02386" y="363474"/>
            <a:ext cx="7543800" cy="12069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4100"/>
              <a:buFont typeface="Rockwell"/>
              <a:buNone/>
              <a:defRPr sz="4100" b="0" i="0" u="none" strike="noStrike" cap="none">
                <a:latin typeface="Rockwell"/>
                <a:ea typeface="Rockwell"/>
                <a:cs typeface="Rockwell"/>
                <a:sym typeface="Rockwe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02386" y="1591056"/>
            <a:ext cx="7543800" cy="3038100"/>
          </a:xfrm>
          <a:prstGeom prst="rect">
            <a:avLst/>
          </a:prstGeom>
          <a:noFill/>
          <a:ln>
            <a:noFill/>
          </a:ln>
        </p:spPr>
        <p:txBody>
          <a:bodyPr spcFirstLastPara="1" wrap="square" lIns="68575" tIns="34275" rIns="68575" bIns="34275" anchor="t" anchorCtr="0">
            <a:noAutofit/>
          </a:bodyPr>
          <a:lstStyle>
            <a:lvl1pPr marL="457200" marR="0" lvl="0" indent="-311150" algn="l" rtl="0">
              <a:lnSpc>
                <a:spcPct val="90000"/>
              </a:lnSpc>
              <a:spcBef>
                <a:spcPts val="900"/>
              </a:spcBef>
              <a:spcAft>
                <a:spcPts val="0"/>
              </a:spcAft>
              <a:buClr>
                <a:srgbClr val="9E3611"/>
              </a:buClr>
              <a:buSzPts val="1300"/>
              <a:buFont typeface="Noto Sans Symbols"/>
              <a:buChar char="▪"/>
              <a:defRPr sz="1500" b="0" i="0" u="none" strike="noStrike" cap="none">
                <a:solidFill>
                  <a:schemeClr val="dk1"/>
                </a:solidFill>
                <a:latin typeface="Rockwell"/>
                <a:ea typeface="Rockwell"/>
                <a:cs typeface="Rockwell"/>
                <a:sym typeface="Rockwell"/>
              </a:defRPr>
            </a:lvl1pPr>
            <a:lvl2pPr marL="914400" marR="0" lvl="1" indent="-298450" algn="l" rtl="0">
              <a:lnSpc>
                <a:spcPct val="90000"/>
              </a:lnSpc>
              <a:spcBef>
                <a:spcPts val="300"/>
              </a:spcBef>
              <a:spcAft>
                <a:spcPts val="0"/>
              </a:spcAft>
              <a:buClr>
                <a:srgbClr val="9E3611"/>
              </a:buClr>
              <a:buSzPts val="1100"/>
              <a:buFont typeface="Noto Sans Symbols"/>
              <a:buChar char="▪"/>
              <a:defRPr sz="1400" b="0" i="0" u="none" strike="noStrike" cap="none">
                <a:solidFill>
                  <a:schemeClr val="dk1"/>
                </a:solidFill>
                <a:latin typeface="Rockwell"/>
                <a:ea typeface="Rockwell"/>
                <a:cs typeface="Rockwell"/>
                <a:sym typeface="Rockwell"/>
              </a:defRPr>
            </a:lvl2pPr>
            <a:lvl3pPr marL="1371600" marR="0" lvl="2"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3pPr>
            <a:lvl4pPr marL="1828800" marR="0" lvl="3"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4pPr>
            <a:lvl5pPr marL="2286000" marR="0" lvl="4"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5pPr>
            <a:lvl6pPr marL="2743200" marR="0" lvl="5"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6pPr>
            <a:lvl7pPr marL="3200400" marR="0" lvl="6"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7pPr>
            <a:lvl8pPr marL="3657600" marR="0" lvl="7"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8pPr>
            <a:lvl9pPr marL="4114800" marR="0" lvl="8" indent="-292100" algn="l" rtl="0">
              <a:lnSpc>
                <a:spcPct val="90000"/>
              </a:lnSpc>
              <a:spcBef>
                <a:spcPts val="300"/>
              </a:spcBef>
              <a:spcAft>
                <a:spcPts val="20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9pPr>
          </a:lstStyle>
          <a:p>
            <a:endParaRPr/>
          </a:p>
        </p:txBody>
      </p:sp>
      <p:sp>
        <p:nvSpPr>
          <p:cNvPr id="53" name="Google Shape;53;p13"/>
          <p:cNvSpPr txBox="1">
            <a:spLocks noGrp="1"/>
          </p:cNvSpPr>
          <p:nvPr>
            <p:ph type="dt" idx="10"/>
          </p:nvPr>
        </p:nvSpPr>
        <p:spPr>
          <a:xfrm>
            <a:off x="5973318" y="4704588"/>
            <a:ext cx="2455200" cy="273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9pPr>
          </a:lstStyle>
          <a:p>
            <a:endParaRPr/>
          </a:p>
        </p:txBody>
      </p:sp>
      <p:sp>
        <p:nvSpPr>
          <p:cNvPr id="54" name="Google Shape;54;p13"/>
          <p:cNvSpPr txBox="1">
            <a:spLocks noGrp="1"/>
          </p:cNvSpPr>
          <p:nvPr>
            <p:ph type="ftr" idx="11"/>
          </p:nvPr>
        </p:nvSpPr>
        <p:spPr>
          <a:xfrm>
            <a:off x="816102" y="4704588"/>
            <a:ext cx="47457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400" b="0" i="0" u="none" strike="noStrike" cap="none">
                <a:solidFill>
                  <a:schemeClr val="dk1"/>
                </a:solidFill>
                <a:latin typeface="Rockwell"/>
                <a:ea typeface="Rockwell"/>
                <a:cs typeface="Rockwell"/>
                <a:sym typeface="Rockwell"/>
              </a:defRPr>
            </a:lvl9pPr>
          </a:lstStyle>
          <a:p>
            <a:endParaRPr/>
          </a:p>
        </p:txBody>
      </p:sp>
      <p:grpSp>
        <p:nvGrpSpPr>
          <p:cNvPr id="55" name="Google Shape;55;p13"/>
          <p:cNvGrpSpPr/>
          <p:nvPr/>
        </p:nvGrpSpPr>
        <p:grpSpPr>
          <a:xfrm>
            <a:off x="8551294" y="4672261"/>
            <a:ext cx="342938" cy="342938"/>
            <a:chOff x="11361456" y="6195813"/>
            <a:chExt cx="548700" cy="548700"/>
          </a:xfrm>
        </p:grpSpPr>
        <p:sp>
          <p:nvSpPr>
            <p:cNvPr id="56" name="Google Shape;56;p13"/>
            <p:cNvSpPr/>
            <p:nvPr/>
          </p:nvSpPr>
          <p:spPr>
            <a:xfrm>
              <a:off x="11361456" y="6195813"/>
              <a:ext cx="548700" cy="548700"/>
            </a:xfrm>
            <a:prstGeom prst="ellipse">
              <a:avLst/>
            </a:prstGeom>
            <a:blipFill rotWithShape="1">
              <a:blip r:embed="rId13">
                <a:alphaModFix/>
              </a:blip>
              <a:tile tx="50800" ty="0" sx="84997" sy="84997"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57" name="Google Shape;57;p13"/>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Rockwell"/>
                <a:buNone/>
              </a:pPr>
              <a:endParaRPr sz="1400" b="0" i="0" u="none" strike="noStrike" cap="none">
                <a:solidFill>
                  <a:srgbClr val="FFFFFF"/>
                </a:solidFill>
                <a:latin typeface="Calibri"/>
                <a:ea typeface="Calibri"/>
                <a:cs typeface="Calibri"/>
                <a:sym typeface="Calibri"/>
              </a:endParaRPr>
            </a:p>
          </p:txBody>
        </p:sp>
      </p:grpSp>
      <p:sp>
        <p:nvSpPr>
          <p:cNvPr id="58" name="Google Shape;58;p13"/>
          <p:cNvSpPr txBox="1">
            <a:spLocks noGrp="1"/>
          </p:cNvSpPr>
          <p:nvPr>
            <p:ph type="sldNum" idx="12"/>
          </p:nvPr>
        </p:nvSpPr>
        <p:spPr>
          <a:xfrm>
            <a:off x="8483346" y="4704588"/>
            <a:ext cx="480000" cy="2739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100" b="1" i="0" u="none" strike="noStrike" cap="none">
                <a:solidFill>
                  <a:srgbClr val="FFFFFF"/>
                </a:solidFill>
                <a:latin typeface="Rockwell"/>
                <a:ea typeface="Rockwell"/>
                <a:cs typeface="Rockwell"/>
                <a:sym typeface="Rockwell"/>
              </a:defRPr>
            </a:lvl1pPr>
            <a:lvl2pPr marL="0" marR="0" lvl="1" indent="0" algn="ctr" rtl="0">
              <a:spcBef>
                <a:spcPts val="0"/>
              </a:spcBef>
              <a:buNone/>
              <a:defRPr sz="1100" b="1" i="0" u="none" strike="noStrike" cap="none">
                <a:solidFill>
                  <a:srgbClr val="FFFFFF"/>
                </a:solidFill>
                <a:latin typeface="Rockwell"/>
                <a:ea typeface="Rockwell"/>
                <a:cs typeface="Rockwell"/>
                <a:sym typeface="Rockwell"/>
              </a:defRPr>
            </a:lvl2pPr>
            <a:lvl3pPr marL="0" marR="0" lvl="2" indent="0" algn="ctr" rtl="0">
              <a:spcBef>
                <a:spcPts val="0"/>
              </a:spcBef>
              <a:buNone/>
              <a:defRPr sz="1100" b="1" i="0" u="none" strike="noStrike" cap="none">
                <a:solidFill>
                  <a:srgbClr val="FFFFFF"/>
                </a:solidFill>
                <a:latin typeface="Rockwell"/>
                <a:ea typeface="Rockwell"/>
                <a:cs typeface="Rockwell"/>
                <a:sym typeface="Rockwell"/>
              </a:defRPr>
            </a:lvl3pPr>
            <a:lvl4pPr marL="0" marR="0" lvl="3" indent="0" algn="ctr" rtl="0">
              <a:spcBef>
                <a:spcPts val="0"/>
              </a:spcBef>
              <a:buNone/>
              <a:defRPr sz="1100" b="1" i="0" u="none" strike="noStrike" cap="none">
                <a:solidFill>
                  <a:srgbClr val="FFFFFF"/>
                </a:solidFill>
                <a:latin typeface="Rockwell"/>
                <a:ea typeface="Rockwell"/>
                <a:cs typeface="Rockwell"/>
                <a:sym typeface="Rockwell"/>
              </a:defRPr>
            </a:lvl4pPr>
            <a:lvl5pPr marL="0" marR="0" lvl="4" indent="0" algn="ctr" rtl="0">
              <a:spcBef>
                <a:spcPts val="0"/>
              </a:spcBef>
              <a:buNone/>
              <a:defRPr sz="1100" b="1" i="0" u="none" strike="noStrike" cap="none">
                <a:solidFill>
                  <a:srgbClr val="FFFFFF"/>
                </a:solidFill>
                <a:latin typeface="Rockwell"/>
                <a:ea typeface="Rockwell"/>
                <a:cs typeface="Rockwell"/>
                <a:sym typeface="Rockwell"/>
              </a:defRPr>
            </a:lvl5pPr>
            <a:lvl6pPr marL="0" marR="0" lvl="5" indent="0" algn="ctr" rtl="0">
              <a:spcBef>
                <a:spcPts val="0"/>
              </a:spcBef>
              <a:buNone/>
              <a:defRPr sz="1100" b="1" i="0" u="none" strike="noStrike" cap="none">
                <a:solidFill>
                  <a:srgbClr val="FFFFFF"/>
                </a:solidFill>
                <a:latin typeface="Rockwell"/>
                <a:ea typeface="Rockwell"/>
                <a:cs typeface="Rockwell"/>
                <a:sym typeface="Rockwell"/>
              </a:defRPr>
            </a:lvl6pPr>
            <a:lvl7pPr marL="0" marR="0" lvl="6" indent="0" algn="ctr" rtl="0">
              <a:spcBef>
                <a:spcPts val="0"/>
              </a:spcBef>
              <a:buNone/>
              <a:defRPr sz="1100" b="1" i="0" u="none" strike="noStrike" cap="none">
                <a:solidFill>
                  <a:srgbClr val="FFFFFF"/>
                </a:solidFill>
                <a:latin typeface="Rockwell"/>
                <a:ea typeface="Rockwell"/>
                <a:cs typeface="Rockwell"/>
                <a:sym typeface="Rockwell"/>
              </a:defRPr>
            </a:lvl7pPr>
            <a:lvl8pPr marL="0" marR="0" lvl="7" indent="0" algn="ctr" rtl="0">
              <a:spcBef>
                <a:spcPts val="0"/>
              </a:spcBef>
              <a:buNone/>
              <a:defRPr sz="1100" b="1" i="0" u="none" strike="noStrike" cap="none">
                <a:solidFill>
                  <a:srgbClr val="FFFFFF"/>
                </a:solidFill>
                <a:latin typeface="Rockwell"/>
                <a:ea typeface="Rockwell"/>
                <a:cs typeface="Rockwell"/>
                <a:sym typeface="Rockwell"/>
              </a:defRPr>
            </a:lvl8pPr>
            <a:lvl9pPr marL="0" marR="0" lvl="8" indent="0" algn="ctr" rtl="0">
              <a:spcBef>
                <a:spcPts val="0"/>
              </a:spcBef>
              <a:buNone/>
              <a:defRPr sz="1100" b="1" i="0" u="none" strike="noStrike" cap="none">
                <a:solidFill>
                  <a:srgbClr val="FFFFFF"/>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47" name="Google Shape;147;p2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8" name="Google Shape;148;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9" name="Google Shape;149;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0" name="Google Shape;150;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22" name="Google Shape;222;p3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223" name="Google Shape;223;p3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224" name="Google Shape;224;p3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225" name="Google Shape;225;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u="none">
                <a:solidFill>
                  <a:schemeClr val="lt1"/>
                </a:solidFill>
                <a:latin typeface="Calibri"/>
                <a:ea typeface="Calibri"/>
                <a:cs typeface="Calibri"/>
                <a:sym typeface="Calibri"/>
              </a:defRPr>
            </a:lvl1pPr>
            <a:lvl2pPr marL="0" marR="0" lvl="1" indent="0" algn="r" rtl="0">
              <a:spcBef>
                <a:spcPts val="0"/>
              </a:spcBef>
              <a:buNone/>
              <a:defRPr sz="900" b="0" u="none">
                <a:solidFill>
                  <a:schemeClr val="lt1"/>
                </a:solidFill>
                <a:latin typeface="Calibri"/>
                <a:ea typeface="Calibri"/>
                <a:cs typeface="Calibri"/>
                <a:sym typeface="Calibri"/>
              </a:defRPr>
            </a:lvl2pPr>
            <a:lvl3pPr marL="0" marR="0" lvl="2" indent="0" algn="r" rtl="0">
              <a:spcBef>
                <a:spcPts val="0"/>
              </a:spcBef>
              <a:buNone/>
              <a:defRPr sz="900" b="0" u="none">
                <a:solidFill>
                  <a:schemeClr val="lt1"/>
                </a:solidFill>
                <a:latin typeface="Calibri"/>
                <a:ea typeface="Calibri"/>
                <a:cs typeface="Calibri"/>
                <a:sym typeface="Calibri"/>
              </a:defRPr>
            </a:lvl3pPr>
            <a:lvl4pPr marL="0" marR="0" lvl="3" indent="0" algn="r" rtl="0">
              <a:spcBef>
                <a:spcPts val="0"/>
              </a:spcBef>
              <a:buNone/>
              <a:defRPr sz="900" b="0" u="none">
                <a:solidFill>
                  <a:schemeClr val="lt1"/>
                </a:solidFill>
                <a:latin typeface="Calibri"/>
                <a:ea typeface="Calibri"/>
                <a:cs typeface="Calibri"/>
                <a:sym typeface="Calibri"/>
              </a:defRPr>
            </a:lvl4pPr>
            <a:lvl5pPr marL="0" marR="0" lvl="4" indent="0" algn="r" rtl="0">
              <a:spcBef>
                <a:spcPts val="0"/>
              </a:spcBef>
              <a:buNone/>
              <a:defRPr sz="900" b="0" u="none">
                <a:solidFill>
                  <a:schemeClr val="lt1"/>
                </a:solidFill>
                <a:latin typeface="Calibri"/>
                <a:ea typeface="Calibri"/>
                <a:cs typeface="Calibri"/>
                <a:sym typeface="Calibri"/>
              </a:defRPr>
            </a:lvl5pPr>
            <a:lvl6pPr marL="0" marR="0" lvl="5" indent="0" algn="r" rtl="0">
              <a:spcBef>
                <a:spcPts val="0"/>
              </a:spcBef>
              <a:buNone/>
              <a:defRPr sz="900" b="0" u="none">
                <a:solidFill>
                  <a:schemeClr val="lt1"/>
                </a:solidFill>
                <a:latin typeface="Calibri"/>
                <a:ea typeface="Calibri"/>
                <a:cs typeface="Calibri"/>
                <a:sym typeface="Calibri"/>
              </a:defRPr>
            </a:lvl6pPr>
            <a:lvl7pPr marL="0" marR="0" lvl="6" indent="0" algn="r" rtl="0">
              <a:spcBef>
                <a:spcPts val="0"/>
              </a:spcBef>
              <a:buNone/>
              <a:defRPr sz="900" b="0" u="none">
                <a:solidFill>
                  <a:schemeClr val="lt1"/>
                </a:solidFill>
                <a:latin typeface="Calibri"/>
                <a:ea typeface="Calibri"/>
                <a:cs typeface="Calibri"/>
                <a:sym typeface="Calibri"/>
              </a:defRPr>
            </a:lvl7pPr>
            <a:lvl8pPr marL="0" marR="0" lvl="7" indent="0" algn="r" rtl="0">
              <a:spcBef>
                <a:spcPts val="0"/>
              </a:spcBef>
              <a:buNone/>
              <a:defRPr sz="900" b="0" u="none">
                <a:solidFill>
                  <a:schemeClr val="lt1"/>
                </a:solidFill>
                <a:latin typeface="Calibri"/>
                <a:ea typeface="Calibri"/>
                <a:cs typeface="Calibri"/>
                <a:sym typeface="Calibri"/>
              </a:defRPr>
            </a:lvl8pPr>
            <a:lvl9pPr marL="0" marR="0" lvl="8" indent="0" algn="r" rtl="0">
              <a:spcBef>
                <a:spcPts val="0"/>
              </a:spcBef>
              <a:buNone/>
              <a:defRPr sz="900" b="0" u="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234" name="Google Shape;234;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235" name="Google Shape;235;p3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15231281"/>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6.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51"/>
          <p:cNvPicPr preferRelativeResize="0"/>
          <p:nvPr/>
        </p:nvPicPr>
        <p:blipFill>
          <a:blip r:embed="rId3">
            <a:alphaModFix/>
          </a:blip>
          <a:stretch>
            <a:fillRect/>
          </a:stretch>
        </p:blipFill>
        <p:spPr>
          <a:xfrm>
            <a:off x="5966025" y="0"/>
            <a:ext cx="3177975" cy="1948875"/>
          </a:xfrm>
          <a:prstGeom prst="rect">
            <a:avLst/>
          </a:prstGeom>
          <a:noFill/>
          <a:ln>
            <a:noFill/>
          </a:ln>
        </p:spPr>
      </p:pic>
      <p:sp>
        <p:nvSpPr>
          <p:cNvPr id="314" name="Google Shape;314;p51"/>
          <p:cNvSpPr txBox="1">
            <a:spLocks noGrp="1"/>
          </p:cNvSpPr>
          <p:nvPr>
            <p:ph type="ctrTitle"/>
          </p:nvPr>
        </p:nvSpPr>
        <p:spPr>
          <a:xfrm>
            <a:off x="311700" y="0"/>
            <a:ext cx="8520600" cy="19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Video Game Sales </a:t>
            </a:r>
            <a:endParaRPr sz="4800"/>
          </a:p>
          <a:p>
            <a:pPr marL="0" lvl="0" indent="0" algn="ctr" rtl="0">
              <a:spcBef>
                <a:spcPts val="0"/>
              </a:spcBef>
              <a:spcAft>
                <a:spcPts val="0"/>
              </a:spcAft>
              <a:buNone/>
            </a:pPr>
            <a:r>
              <a:rPr lang="en" sz="4800"/>
              <a:t>and Reviews</a:t>
            </a:r>
            <a:endParaRPr sz="4800"/>
          </a:p>
        </p:txBody>
      </p:sp>
      <p:sp>
        <p:nvSpPr>
          <p:cNvPr id="315" name="Google Shape;315;p51"/>
          <p:cNvSpPr txBox="1">
            <a:spLocks noGrp="1"/>
          </p:cNvSpPr>
          <p:nvPr>
            <p:ph type="subTitle" idx="1"/>
          </p:nvPr>
        </p:nvSpPr>
        <p:spPr>
          <a:xfrm>
            <a:off x="311700" y="1948875"/>
            <a:ext cx="8520600" cy="319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Are game sales affected by any of the dataset’s additional information?</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Details to Analyze:</a:t>
            </a:r>
            <a:endParaRPr sz="2000"/>
          </a:p>
          <a:p>
            <a:pPr marL="457200" lvl="0" indent="-355600" algn="l" rtl="0">
              <a:spcBef>
                <a:spcPts val="0"/>
              </a:spcBef>
              <a:spcAft>
                <a:spcPts val="0"/>
              </a:spcAft>
              <a:buSzPts val="2000"/>
              <a:buChar char="●"/>
            </a:pPr>
            <a:r>
              <a:rPr lang="en" sz="2000"/>
              <a:t>Does each region have video game preferences and do they change by year?</a:t>
            </a:r>
            <a:endParaRPr sz="2000"/>
          </a:p>
          <a:p>
            <a:pPr marL="457200" lvl="0" indent="-355600" algn="l" rtl="0">
              <a:spcBef>
                <a:spcPts val="0"/>
              </a:spcBef>
              <a:spcAft>
                <a:spcPts val="0"/>
              </a:spcAft>
              <a:buSzPts val="2000"/>
              <a:buChar char="●"/>
            </a:pPr>
            <a:r>
              <a:rPr lang="en" sz="2000"/>
              <a:t>Do genres, ratings, or reviews included in the dataset correlate to video game profitability?</a:t>
            </a:r>
            <a:endParaRPr sz="2000"/>
          </a:p>
          <a:p>
            <a:pPr marL="457200" lvl="0" indent="-355600" algn="l" rtl="0">
              <a:spcBef>
                <a:spcPts val="0"/>
              </a:spcBef>
              <a:spcAft>
                <a:spcPts val="0"/>
              </a:spcAft>
              <a:buSzPts val="2000"/>
              <a:buChar char="●"/>
            </a:pPr>
            <a:r>
              <a:rPr lang="en" sz="2000"/>
              <a:t>Does the popularity of the console/publisher/developer effect sales?</a:t>
            </a:r>
            <a:endParaRPr sz="20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9"/>
          <p:cNvSpPr txBox="1">
            <a:spLocks noGrp="1"/>
          </p:cNvSpPr>
          <p:nvPr>
            <p:ph type="title"/>
          </p:nvPr>
        </p:nvSpPr>
        <p:spPr>
          <a:xfrm>
            <a:off x="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Region’s Genre Preference</a:t>
            </a:r>
            <a:endParaRPr/>
          </a:p>
        </p:txBody>
      </p:sp>
      <p:sp>
        <p:nvSpPr>
          <p:cNvPr id="382" name="Google Shape;382;p59"/>
          <p:cNvSpPr txBox="1">
            <a:spLocks noGrp="1"/>
          </p:cNvSpPr>
          <p:nvPr>
            <p:ph type="body" idx="1"/>
          </p:nvPr>
        </p:nvSpPr>
        <p:spPr>
          <a:xfrm>
            <a:off x="-49650" y="645425"/>
            <a:ext cx="5395500" cy="144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graph but by individual regional markets and  separated into individual pie chart for easier analysis</a:t>
            </a:r>
            <a:endParaRPr/>
          </a:p>
          <a:p>
            <a:pPr marL="0" lvl="0" indent="0" algn="l" rtl="0">
              <a:spcBef>
                <a:spcPts val="1600"/>
              </a:spcBef>
              <a:spcAft>
                <a:spcPts val="0"/>
              </a:spcAft>
              <a:buNone/>
            </a:pPr>
            <a:r>
              <a:rPr lang="en"/>
              <a:t>JP has a much large preference in Role Playing compared to global preferences, NA has a larger preference towards action, sports, and shooters... The data is skewed globally towards NA preferences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83" name="Google Shape;383;p59"/>
          <p:cNvPicPr preferRelativeResize="0"/>
          <p:nvPr/>
        </p:nvPicPr>
        <p:blipFill>
          <a:blip r:embed="rId3">
            <a:alphaModFix/>
          </a:blip>
          <a:stretch>
            <a:fillRect/>
          </a:stretch>
        </p:blipFill>
        <p:spPr>
          <a:xfrm>
            <a:off x="5395500" y="0"/>
            <a:ext cx="3748500" cy="2499000"/>
          </a:xfrm>
          <a:prstGeom prst="rect">
            <a:avLst/>
          </a:prstGeom>
          <a:noFill/>
          <a:ln>
            <a:noFill/>
          </a:ln>
        </p:spPr>
      </p:pic>
      <p:pic>
        <p:nvPicPr>
          <p:cNvPr id="384" name="Google Shape;384;p59"/>
          <p:cNvPicPr preferRelativeResize="0"/>
          <p:nvPr/>
        </p:nvPicPr>
        <p:blipFill>
          <a:blip r:embed="rId4">
            <a:alphaModFix/>
          </a:blip>
          <a:stretch>
            <a:fillRect/>
          </a:stretch>
        </p:blipFill>
        <p:spPr>
          <a:xfrm>
            <a:off x="4572000" y="2095500"/>
            <a:ext cx="4572000" cy="3048000"/>
          </a:xfrm>
          <a:prstGeom prst="rect">
            <a:avLst/>
          </a:prstGeom>
          <a:noFill/>
          <a:ln>
            <a:noFill/>
          </a:ln>
        </p:spPr>
      </p:pic>
      <p:pic>
        <p:nvPicPr>
          <p:cNvPr id="385" name="Google Shape;385;p59"/>
          <p:cNvPicPr preferRelativeResize="0"/>
          <p:nvPr/>
        </p:nvPicPr>
        <p:blipFill>
          <a:blip r:embed="rId5">
            <a:alphaModFix/>
          </a:blip>
          <a:stretch>
            <a:fillRect/>
          </a:stretch>
        </p:blipFill>
        <p:spPr>
          <a:xfrm>
            <a:off x="0" y="2095500"/>
            <a:ext cx="4572000" cy="304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0"/>
          <p:cNvSpPr txBox="1">
            <a:spLocks noGrp="1"/>
          </p:cNvSpPr>
          <p:nvPr>
            <p:ph type="body" idx="1"/>
          </p:nvPr>
        </p:nvSpPr>
        <p:spPr>
          <a:xfrm>
            <a:off x="0" y="2688450"/>
            <a:ext cx="9144000" cy="876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666666"/>
              </a:buClr>
              <a:buSzPts val="1400"/>
              <a:buAutoNum type="arabicPeriod"/>
            </a:pPr>
            <a:r>
              <a:rPr lang="en" sz="1400">
                <a:solidFill>
                  <a:srgbClr val="666666"/>
                </a:solidFill>
              </a:rPr>
              <a:t>This Data has only globally released games included, that is games with sales in every region, yet still the data is heavily skewed towards 0 sales, with mostly outliers making up the data exceeding 2-3 million copies shipped.</a:t>
            </a:r>
            <a:endParaRPr sz="1400">
              <a:solidFill>
                <a:srgbClr val="666666"/>
              </a:solidFill>
            </a:endParaRPr>
          </a:p>
          <a:p>
            <a:pPr marL="457200" lvl="0" indent="-317500" algn="l" rtl="0">
              <a:spcBef>
                <a:spcPts val="0"/>
              </a:spcBef>
              <a:spcAft>
                <a:spcPts val="0"/>
              </a:spcAft>
              <a:buClr>
                <a:srgbClr val="666666"/>
              </a:buClr>
              <a:buSzPts val="1400"/>
              <a:buAutoNum type="arabicPeriod"/>
            </a:pPr>
            <a:r>
              <a:rPr lang="en" sz="1400">
                <a:solidFill>
                  <a:srgbClr val="666666"/>
                </a:solidFill>
              </a:rPr>
              <a:t>Most games, no matter the genre, are only moderately successful to unsuccessful.</a:t>
            </a:r>
            <a:endParaRPr sz="1400">
              <a:solidFill>
                <a:srgbClr val="666666"/>
              </a:solidFill>
            </a:endParaRPr>
          </a:p>
        </p:txBody>
      </p:sp>
      <p:pic>
        <p:nvPicPr>
          <p:cNvPr id="391" name="Google Shape;391;p60"/>
          <p:cNvPicPr preferRelativeResize="0"/>
          <p:nvPr/>
        </p:nvPicPr>
        <p:blipFill>
          <a:blip r:embed="rId3">
            <a:alphaModFix/>
          </a:blip>
          <a:stretch>
            <a:fillRect/>
          </a:stretch>
        </p:blipFill>
        <p:spPr>
          <a:xfrm>
            <a:off x="5029200" y="0"/>
            <a:ext cx="4114800" cy="2743200"/>
          </a:xfrm>
          <a:prstGeom prst="rect">
            <a:avLst/>
          </a:prstGeom>
          <a:noFill/>
          <a:ln>
            <a:noFill/>
          </a:ln>
        </p:spPr>
      </p:pic>
      <p:pic>
        <p:nvPicPr>
          <p:cNvPr id="392" name="Google Shape;392;p60"/>
          <p:cNvPicPr preferRelativeResize="0"/>
          <p:nvPr/>
        </p:nvPicPr>
        <p:blipFill>
          <a:blip r:embed="rId4">
            <a:alphaModFix/>
          </a:blip>
          <a:stretch>
            <a:fillRect/>
          </a:stretch>
        </p:blipFill>
        <p:spPr>
          <a:xfrm>
            <a:off x="0" y="0"/>
            <a:ext cx="4114800" cy="2743200"/>
          </a:xfrm>
          <a:prstGeom prst="rect">
            <a:avLst/>
          </a:prstGeom>
          <a:noFill/>
          <a:ln>
            <a:noFill/>
          </a:ln>
        </p:spPr>
      </p:pic>
      <p:sp>
        <p:nvSpPr>
          <p:cNvPr id="393" name="Google Shape;393;p60"/>
          <p:cNvSpPr txBox="1">
            <a:spLocks noGrp="1"/>
          </p:cNvSpPr>
          <p:nvPr>
            <p:ph type="title"/>
          </p:nvPr>
        </p:nvSpPr>
        <p:spPr>
          <a:xfrm>
            <a:off x="672300" y="0"/>
            <a:ext cx="7799400" cy="87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20124D"/>
                </a:solidFill>
              </a:rPr>
              <a:t>Genres with the </a:t>
            </a:r>
            <a:endParaRPr sz="2000">
              <a:solidFill>
                <a:srgbClr val="20124D"/>
              </a:solidFill>
            </a:endParaRPr>
          </a:p>
          <a:p>
            <a:pPr marL="0" lvl="0" indent="0" algn="ctr" rtl="0">
              <a:spcBef>
                <a:spcPts val="0"/>
              </a:spcBef>
              <a:spcAft>
                <a:spcPts val="0"/>
              </a:spcAft>
              <a:buNone/>
            </a:pPr>
            <a:r>
              <a:rPr lang="en" sz="2000">
                <a:solidFill>
                  <a:srgbClr val="20124D"/>
                </a:solidFill>
              </a:rPr>
              <a:t>most deviation by region</a:t>
            </a:r>
            <a:endParaRPr sz="2000">
              <a:solidFill>
                <a:srgbClr val="20124D"/>
              </a:solidFill>
            </a:endParaRPr>
          </a:p>
        </p:txBody>
      </p:sp>
      <p:pic>
        <p:nvPicPr>
          <p:cNvPr id="394" name="Google Shape;394;p60"/>
          <p:cNvPicPr preferRelativeResize="0"/>
          <p:nvPr/>
        </p:nvPicPr>
        <p:blipFill>
          <a:blip r:embed="rId5">
            <a:alphaModFix/>
          </a:blip>
          <a:stretch>
            <a:fillRect/>
          </a:stretch>
        </p:blipFill>
        <p:spPr>
          <a:xfrm>
            <a:off x="6337822" y="3564900"/>
            <a:ext cx="2806176" cy="1578474"/>
          </a:xfrm>
          <a:prstGeom prst="rect">
            <a:avLst/>
          </a:prstGeom>
          <a:noFill/>
          <a:ln>
            <a:noFill/>
          </a:ln>
        </p:spPr>
      </p:pic>
      <p:pic>
        <p:nvPicPr>
          <p:cNvPr id="395" name="Google Shape;395;p60"/>
          <p:cNvPicPr preferRelativeResize="0"/>
          <p:nvPr/>
        </p:nvPicPr>
        <p:blipFill>
          <a:blip r:embed="rId6">
            <a:alphaModFix/>
          </a:blip>
          <a:stretch>
            <a:fillRect/>
          </a:stretch>
        </p:blipFill>
        <p:spPr>
          <a:xfrm>
            <a:off x="0" y="3564900"/>
            <a:ext cx="2741067" cy="1578475"/>
          </a:xfrm>
          <a:prstGeom prst="rect">
            <a:avLst/>
          </a:prstGeom>
          <a:noFill/>
          <a:ln>
            <a:noFill/>
          </a:ln>
        </p:spPr>
      </p:pic>
      <p:sp>
        <p:nvSpPr>
          <p:cNvPr id="396" name="Google Shape;396;p60"/>
          <p:cNvSpPr txBox="1"/>
          <p:nvPr/>
        </p:nvSpPr>
        <p:spPr>
          <a:xfrm>
            <a:off x="2763675" y="3586200"/>
            <a:ext cx="3530400" cy="157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666666"/>
              </a:solidFill>
              <a:latin typeface="Lato"/>
              <a:ea typeface="Lato"/>
              <a:cs typeface="Lato"/>
              <a:sym typeface="Lato"/>
            </a:endParaRPr>
          </a:p>
          <a:p>
            <a:pPr marL="0" lvl="0" indent="0" algn="l" rtl="0">
              <a:spcBef>
                <a:spcPts val="0"/>
              </a:spcBef>
              <a:spcAft>
                <a:spcPts val="0"/>
              </a:spcAft>
              <a:buNone/>
            </a:pPr>
            <a:r>
              <a:rPr lang="en">
                <a:solidFill>
                  <a:srgbClr val="666666"/>
                </a:solidFill>
                <a:latin typeface="Lato"/>
                <a:ea typeface="Lato"/>
                <a:cs typeface="Lato"/>
                <a:sym typeface="Lato"/>
              </a:rPr>
              <a:t>3. If the game is released internationally it seems to have a greater chance of success.</a:t>
            </a:r>
            <a:endParaRPr>
              <a:solidFill>
                <a:srgbClr val="666666"/>
              </a:solidFill>
              <a:latin typeface="Lato"/>
              <a:ea typeface="Lato"/>
              <a:cs typeface="Lato"/>
              <a:sym typeface="Lato"/>
            </a:endParaRPr>
          </a:p>
          <a:p>
            <a:pPr marL="0" lvl="0" indent="0" algn="l" rtl="0">
              <a:spcBef>
                <a:spcPts val="0"/>
              </a:spcBef>
              <a:spcAft>
                <a:spcPts val="0"/>
              </a:spcAft>
              <a:buNone/>
            </a:pPr>
            <a:endParaRPr>
              <a:solidFill>
                <a:srgbClr val="666666"/>
              </a:solidFill>
              <a:latin typeface="Lato"/>
              <a:ea typeface="Lato"/>
              <a:cs typeface="Lato"/>
              <a:sym typeface="Lato"/>
            </a:endParaRPr>
          </a:p>
          <a:p>
            <a:pPr marL="0" lvl="0" indent="0" algn="l" rtl="0">
              <a:spcBef>
                <a:spcPts val="0"/>
              </a:spcBef>
              <a:spcAft>
                <a:spcPts val="0"/>
              </a:spcAft>
              <a:buNone/>
            </a:pPr>
            <a:r>
              <a:rPr lang="en">
                <a:solidFill>
                  <a:srgbClr val="666666"/>
                </a:solidFill>
                <a:latin typeface="Lato"/>
                <a:ea typeface="Lato"/>
                <a:cs typeface="Lato"/>
                <a:sym typeface="Lato"/>
              </a:rPr>
              <a:t>4. North America is far more interested in shooters. </a:t>
            </a:r>
            <a:endParaRPr>
              <a:solidFill>
                <a:srgbClr val="666666"/>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61"/>
          <p:cNvPicPr preferRelativeResize="0"/>
          <p:nvPr/>
        </p:nvPicPr>
        <p:blipFill>
          <a:blip r:embed="rId3">
            <a:alphaModFix/>
          </a:blip>
          <a:stretch>
            <a:fillRect/>
          </a:stretch>
        </p:blipFill>
        <p:spPr>
          <a:xfrm>
            <a:off x="1800" y="516325"/>
            <a:ext cx="9144000" cy="4627175"/>
          </a:xfrm>
          <a:prstGeom prst="rect">
            <a:avLst/>
          </a:prstGeom>
          <a:noFill/>
          <a:ln>
            <a:noFill/>
          </a:ln>
        </p:spPr>
      </p:pic>
      <p:sp>
        <p:nvSpPr>
          <p:cNvPr id="402" name="Google Shape;402;p61"/>
          <p:cNvSpPr txBox="1">
            <a:spLocks noGrp="1"/>
          </p:cNvSpPr>
          <p:nvPr>
            <p:ph type="title"/>
          </p:nvPr>
        </p:nvSpPr>
        <p:spPr>
          <a:xfrm>
            <a:off x="-150" y="0"/>
            <a:ext cx="9144000" cy="8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Yearly Market Share for RP and Shooter per Region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62"/>
          <p:cNvPicPr preferRelativeResize="0"/>
          <p:nvPr/>
        </p:nvPicPr>
        <p:blipFill rotWithShape="1">
          <a:blip r:embed="rId3">
            <a:alphaModFix/>
          </a:blip>
          <a:srcRect l="9499" t="8086" r="7821" b="4865"/>
          <a:stretch/>
        </p:blipFill>
        <p:spPr>
          <a:xfrm>
            <a:off x="2749375" y="1776825"/>
            <a:ext cx="6394626" cy="3366124"/>
          </a:xfrm>
          <a:prstGeom prst="rect">
            <a:avLst/>
          </a:prstGeom>
          <a:noFill/>
          <a:ln>
            <a:noFill/>
          </a:ln>
        </p:spPr>
      </p:pic>
      <p:sp>
        <p:nvSpPr>
          <p:cNvPr id="408" name="Google Shape;408;p62"/>
          <p:cNvSpPr txBox="1">
            <a:spLocks noGrp="1"/>
          </p:cNvSpPr>
          <p:nvPr>
            <p:ph type="title"/>
          </p:nvPr>
        </p:nvSpPr>
        <p:spPr>
          <a:xfrm>
            <a:off x="0" y="5044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Sales by Rating, by year</a:t>
            </a:r>
            <a:endParaRPr/>
          </a:p>
        </p:txBody>
      </p:sp>
      <p:sp>
        <p:nvSpPr>
          <p:cNvPr id="409" name="Google Shape;409;p62"/>
          <p:cNvSpPr txBox="1">
            <a:spLocks noGrp="1"/>
          </p:cNvSpPr>
          <p:nvPr>
            <p:ph type="body" idx="1"/>
          </p:nvPr>
        </p:nvSpPr>
        <p:spPr>
          <a:xfrm>
            <a:off x="1" y="1334150"/>
            <a:ext cx="2864224" cy="3808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dirty="0"/>
              <a:t>Shows the steady rise in popularity of M rated games, a slow plateau in interest of teen games, and the dominance of E rated games</a:t>
            </a:r>
            <a:endParaRPr dirty="0"/>
          </a:p>
          <a:p>
            <a:pPr marL="457200" lvl="0" indent="-311150" algn="l" rtl="0">
              <a:spcBef>
                <a:spcPts val="0"/>
              </a:spcBef>
              <a:spcAft>
                <a:spcPts val="0"/>
              </a:spcAft>
              <a:buSzPts val="1300"/>
              <a:buChar char="●"/>
            </a:pPr>
            <a:r>
              <a:rPr lang="en" dirty="0"/>
              <a:t>The Data seems to show that T and E10 games are decreasing in popularity, with many gamers now preferring M rated games</a:t>
            </a:r>
            <a:endParaRPr dirty="0"/>
          </a:p>
          <a:p>
            <a:pPr marL="457200" lvl="0" indent="-311150" algn="l" rtl="0">
              <a:spcBef>
                <a:spcPts val="0"/>
              </a:spcBef>
              <a:spcAft>
                <a:spcPts val="0"/>
              </a:spcAft>
              <a:buSzPts val="1300"/>
              <a:buChar char="●"/>
            </a:pPr>
            <a:r>
              <a:rPr lang="en" dirty="0"/>
              <a:t>The data becomes inaccurate around 2011, although M rated games do manage to surpass all other ratings around this time</a:t>
            </a:r>
            <a:endParaRPr dirty="0"/>
          </a:p>
        </p:txBody>
      </p:sp>
      <p:pic>
        <p:nvPicPr>
          <p:cNvPr id="410" name="Google Shape;410;p62"/>
          <p:cNvPicPr preferRelativeResize="0"/>
          <p:nvPr/>
        </p:nvPicPr>
        <p:blipFill>
          <a:blip r:embed="rId4">
            <a:alphaModFix/>
          </a:blip>
          <a:stretch>
            <a:fillRect/>
          </a:stretch>
        </p:blipFill>
        <p:spPr>
          <a:xfrm>
            <a:off x="8209430" y="504425"/>
            <a:ext cx="934570" cy="13038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63"/>
          <p:cNvPicPr preferRelativeResize="0"/>
          <p:nvPr/>
        </p:nvPicPr>
        <p:blipFill rotWithShape="1">
          <a:blip r:embed="rId3">
            <a:alphaModFix/>
          </a:blip>
          <a:srcRect l="10474" t="9094" r="8638" b="7848"/>
          <a:stretch/>
        </p:blipFill>
        <p:spPr>
          <a:xfrm>
            <a:off x="2577225" y="535200"/>
            <a:ext cx="6566774" cy="4608525"/>
          </a:xfrm>
          <a:prstGeom prst="rect">
            <a:avLst/>
          </a:prstGeom>
          <a:noFill/>
          <a:ln>
            <a:noFill/>
          </a:ln>
        </p:spPr>
      </p:pic>
      <p:sp>
        <p:nvSpPr>
          <p:cNvPr id="416" name="Google Shape;416;p63"/>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Regional Total Sales by Rating</a:t>
            </a:r>
            <a:endParaRPr/>
          </a:p>
        </p:txBody>
      </p:sp>
      <p:sp>
        <p:nvSpPr>
          <p:cNvPr id="417" name="Google Shape;417;p63"/>
          <p:cNvSpPr txBox="1"/>
          <p:nvPr/>
        </p:nvSpPr>
        <p:spPr>
          <a:xfrm>
            <a:off x="208375" y="625125"/>
            <a:ext cx="3027000" cy="45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chemeClr val="dk1"/>
                </a:highlight>
                <a:latin typeface="Lato"/>
                <a:ea typeface="Lato"/>
                <a:cs typeface="Lato"/>
                <a:sym typeface="Lato"/>
              </a:rPr>
              <a:t>Although </a:t>
            </a:r>
            <a:r>
              <a:rPr lang="en">
                <a:latin typeface="Lato"/>
                <a:ea typeface="Lato"/>
                <a:cs typeface="Lato"/>
                <a:sym typeface="Lato"/>
              </a:rPr>
              <a:t>difficult to view, this dataset acknowledges the regional preferences towards rating, with E dominating every market, especially North America</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highlight>
                  <a:schemeClr val="dk1"/>
                </a:highlight>
                <a:latin typeface="Lato"/>
                <a:ea typeface="Lato"/>
                <a:cs typeface="Lato"/>
                <a:sym typeface="Lato"/>
              </a:rPr>
              <a:t>This </a:t>
            </a:r>
            <a:r>
              <a:rPr lang="en">
                <a:latin typeface="Lato"/>
                <a:ea typeface="Lato"/>
                <a:cs typeface="Lato"/>
                <a:sym typeface="Lato"/>
              </a:rPr>
              <a:t>graph also visualizes the rise in popularity of E rated games in Japan, overtaking T after around 2000, then the rise in M rated games after 2000 followed by a steep dropoff in 2008.</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a:highlight>
                  <a:schemeClr val="dk1"/>
                </a:highlight>
                <a:latin typeface="Lato"/>
                <a:ea typeface="Lato"/>
                <a:cs typeface="Lato"/>
                <a:sym typeface="Lato"/>
              </a:rPr>
              <a:t>Other</a:t>
            </a:r>
            <a:r>
              <a:rPr lang="en">
                <a:latin typeface="Lato"/>
                <a:ea typeface="Lato"/>
                <a:cs typeface="Lato"/>
                <a:sym typeface="Lato"/>
              </a:rPr>
              <a:t> regions seem to prefer T and M games prior to around 2010, where in America, E rated games have been and still are king, which seems to be a contradiction to America’s preference towards fps and action games</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64"/>
          <p:cNvPicPr preferRelativeResize="0"/>
          <p:nvPr/>
        </p:nvPicPr>
        <p:blipFill>
          <a:blip r:embed="rId3">
            <a:alphaModFix/>
          </a:blip>
          <a:stretch>
            <a:fillRect/>
          </a:stretch>
        </p:blipFill>
        <p:spPr>
          <a:xfrm>
            <a:off x="2396900" y="645425"/>
            <a:ext cx="6747100" cy="4498076"/>
          </a:xfrm>
          <a:prstGeom prst="rect">
            <a:avLst/>
          </a:prstGeom>
          <a:noFill/>
          <a:ln>
            <a:noFill/>
          </a:ln>
        </p:spPr>
      </p:pic>
      <p:sp>
        <p:nvSpPr>
          <p:cNvPr id="423" name="Google Shape;423;p64"/>
          <p:cNvSpPr txBox="1"/>
          <p:nvPr/>
        </p:nvSpPr>
        <p:spPr>
          <a:xfrm>
            <a:off x="208375" y="1305075"/>
            <a:ext cx="2730600" cy="38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latin typeface="Lato"/>
                <a:ea typeface="Lato"/>
                <a:cs typeface="Lato"/>
                <a:sym typeface="Lato"/>
              </a:rPr>
              <a:t>Simply shows the steady increase in Video Games shipped until around 2011, where mobile games and downloads begin to limit the data so that it no longer accurately reflects the total sales of every genre</a:t>
            </a:r>
            <a:endParaRPr sz="1500">
              <a:latin typeface="Lato"/>
              <a:ea typeface="Lato"/>
              <a:cs typeface="Lato"/>
              <a:sym typeface="Lato"/>
            </a:endParaRPr>
          </a:p>
          <a:p>
            <a:pPr marL="0" lvl="0" indent="0" algn="l" rtl="0">
              <a:spcBef>
                <a:spcPts val="0"/>
              </a:spcBef>
              <a:spcAft>
                <a:spcPts val="0"/>
              </a:spcAft>
              <a:buNone/>
            </a:pPr>
            <a:endParaRPr sz="1500">
              <a:latin typeface="Lato"/>
              <a:ea typeface="Lato"/>
              <a:cs typeface="Lato"/>
              <a:sym typeface="Lato"/>
            </a:endParaRPr>
          </a:p>
          <a:p>
            <a:pPr marL="0" lvl="0" indent="0" algn="l" rtl="0">
              <a:spcBef>
                <a:spcPts val="0"/>
              </a:spcBef>
              <a:spcAft>
                <a:spcPts val="0"/>
              </a:spcAft>
              <a:buNone/>
            </a:pPr>
            <a:endParaRPr sz="1500">
              <a:latin typeface="Lato"/>
              <a:ea typeface="Lato"/>
              <a:cs typeface="Lato"/>
              <a:sym typeface="Lato"/>
            </a:endParaRPr>
          </a:p>
        </p:txBody>
      </p:sp>
      <p:sp>
        <p:nvSpPr>
          <p:cNvPr id="424" name="Google Shape;424;p64"/>
          <p:cNvSpPr txBox="1">
            <a:spLocks noGrp="1"/>
          </p:cNvSpPr>
          <p:nvPr>
            <p:ph type="title"/>
          </p:nvPr>
        </p:nvSpPr>
        <p:spPr>
          <a:xfrm>
            <a:off x="0" y="514375"/>
            <a:ext cx="91440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Shooter and RP Total Sales in Reference to Limitations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65"/>
          <p:cNvPicPr preferRelativeResize="0"/>
          <p:nvPr/>
        </p:nvPicPr>
        <p:blipFill>
          <a:blip r:embed="rId3">
            <a:alphaModFix/>
          </a:blip>
          <a:stretch>
            <a:fillRect/>
          </a:stretch>
        </p:blipFill>
        <p:spPr>
          <a:xfrm>
            <a:off x="0" y="765141"/>
            <a:ext cx="4418784" cy="3613218"/>
          </a:xfrm>
          <a:prstGeom prst="rect">
            <a:avLst/>
          </a:prstGeom>
          <a:noFill/>
          <a:ln>
            <a:noFill/>
          </a:ln>
        </p:spPr>
      </p:pic>
      <p:sp>
        <p:nvSpPr>
          <p:cNvPr id="430" name="Google Shape;430;p65"/>
          <p:cNvSpPr txBox="1">
            <a:spLocks noGrp="1"/>
          </p:cNvSpPr>
          <p:nvPr>
            <p:ph type="title"/>
          </p:nvPr>
        </p:nvSpPr>
        <p:spPr>
          <a:xfrm>
            <a:off x="727650" y="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and Limitations of Genres/Ratings</a:t>
            </a:r>
            <a:endParaRPr dirty="0"/>
          </a:p>
        </p:txBody>
      </p:sp>
      <p:sp>
        <p:nvSpPr>
          <p:cNvPr id="431" name="Google Shape;431;p65"/>
          <p:cNvSpPr txBox="1">
            <a:spLocks noGrp="1"/>
          </p:cNvSpPr>
          <p:nvPr>
            <p:ph type="body" idx="1"/>
          </p:nvPr>
        </p:nvSpPr>
        <p:spPr>
          <a:xfrm>
            <a:off x="4538091" y="535200"/>
            <a:ext cx="4605909" cy="4608300"/>
          </a:xfrm>
          <a:prstGeom prst="rect">
            <a:avLst/>
          </a:prstGeom>
        </p:spPr>
        <p:txBody>
          <a:bodyPr spcFirstLastPara="1" wrap="square" lIns="91425" tIns="91425" rIns="91425" bIns="91425" anchor="t" anchorCtr="0">
            <a:noAutofit/>
          </a:bodyPr>
          <a:lstStyle/>
          <a:p>
            <a:pPr marL="285750" indent="-285750">
              <a:spcAft>
                <a:spcPts val="1600"/>
              </a:spcAft>
            </a:pPr>
            <a:r>
              <a:rPr lang="en-US" dirty="0"/>
              <a:t>With so much data, it is difficult to plot the entirety of the relationship between sales and genre.</a:t>
            </a:r>
          </a:p>
          <a:p>
            <a:pPr marL="285750" indent="-285750">
              <a:spcAft>
                <a:spcPts val="1600"/>
              </a:spcAft>
            </a:pPr>
            <a:r>
              <a:rPr lang="en-US" dirty="0"/>
              <a:t>Asia has very different preferences compared to EU and North America, and North America seems to prefer action/shooting games a bit more than EU.</a:t>
            </a:r>
          </a:p>
          <a:p>
            <a:pPr marL="285750" indent="-285750">
              <a:spcAft>
                <a:spcPts val="1600"/>
              </a:spcAft>
            </a:pPr>
            <a:r>
              <a:rPr lang="en-US" dirty="0"/>
              <a:t>An additional graph showing the count of each genre in each region revealed the most sold genres were also the most released genres in each region, showing that game publishers recognize regional preferences and release games accordingly</a:t>
            </a:r>
          </a:p>
          <a:p>
            <a:pPr marL="285750" indent="-285750">
              <a:spcAft>
                <a:spcPts val="1600"/>
              </a:spcAft>
            </a:pPr>
            <a:r>
              <a:rPr lang="en-US" dirty="0"/>
              <a:t>Because North America dominates total sales in almost every genre and rating, gamers in this region skew the global  data towards the preferences of America.</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7"/>
          <p:cNvSpPr txBox="1">
            <a:spLocks noGrp="1"/>
          </p:cNvSpPr>
          <p:nvPr>
            <p:ph type="ctrTitle"/>
          </p:nvPr>
        </p:nvSpPr>
        <p:spPr>
          <a:xfrm>
            <a:off x="788670" y="1074167"/>
            <a:ext cx="7475100" cy="2277000"/>
          </a:xfrm>
          <a:prstGeom prst="rect">
            <a:avLst/>
          </a:prstGeom>
          <a:noFill/>
          <a:ln>
            <a:noFill/>
          </a:ln>
        </p:spPr>
        <p:txBody>
          <a:bodyPr spcFirstLastPara="1" wrap="square" lIns="68575" tIns="34275" rIns="68575" bIns="34275" anchor="ctr" anchorCtr="0">
            <a:noAutofit/>
          </a:bodyPr>
          <a:lstStyle/>
          <a:p>
            <a:pPr marL="0" lvl="0" indent="0" algn="l" rtl="0">
              <a:lnSpc>
                <a:spcPct val="80000"/>
              </a:lnSpc>
              <a:spcBef>
                <a:spcPts val="0"/>
              </a:spcBef>
              <a:spcAft>
                <a:spcPts val="0"/>
              </a:spcAft>
              <a:buSzPts val="3600"/>
              <a:buFont typeface="Rockwell"/>
              <a:buNone/>
            </a:pPr>
            <a:br>
              <a:rPr lang="en" sz="3600"/>
            </a:br>
            <a:br>
              <a:rPr lang="en" sz="3600"/>
            </a:br>
            <a:r>
              <a:rPr lang="en" sz="3600"/>
              <a:t>PART.3 </a:t>
            </a:r>
            <a:br>
              <a:rPr lang="en" sz="3600"/>
            </a:br>
            <a:r>
              <a:rPr lang="en" sz="3600" cap="none"/>
              <a:t>Global Sale VS. Critical Score</a:t>
            </a:r>
            <a:br>
              <a:rPr lang="en" sz="3600" cap="none"/>
            </a:br>
            <a:r>
              <a:rPr lang="en" sz="3600" cap="none"/>
              <a:t>Global Sale VS. User Score</a:t>
            </a:r>
            <a:br>
              <a:rPr lang="en" sz="3600"/>
            </a:br>
            <a:r>
              <a:rPr lang="en" sz="3600"/>
              <a:t>          </a:t>
            </a:r>
            <a:br>
              <a:rPr lang="en" sz="4100"/>
            </a:br>
            <a:r>
              <a:rPr lang="en" sz="4100"/>
              <a:t>         </a:t>
            </a:r>
            <a:endParaRPr sz="1100"/>
          </a:p>
        </p:txBody>
      </p:sp>
      <p:sp>
        <p:nvSpPr>
          <p:cNvPr id="444" name="Google Shape;444;p67"/>
          <p:cNvSpPr txBox="1">
            <a:spLocks noGrp="1"/>
          </p:cNvSpPr>
          <p:nvPr>
            <p:ph type="subTitle" idx="1"/>
          </p:nvPr>
        </p:nvSpPr>
        <p:spPr>
          <a:xfrm>
            <a:off x="984552" y="3511064"/>
            <a:ext cx="5918454" cy="1116536"/>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SzPts val="2000"/>
              <a:buNone/>
            </a:pPr>
            <a:r>
              <a:rPr lang="en" sz="2400"/>
              <a:t>Question</a:t>
            </a:r>
            <a:endParaRPr sz="1100"/>
          </a:p>
          <a:p>
            <a:pPr marL="0" lvl="0" indent="0" algn="l" rtl="0">
              <a:lnSpc>
                <a:spcPct val="90000"/>
              </a:lnSpc>
              <a:spcBef>
                <a:spcPts val="900"/>
              </a:spcBef>
              <a:spcAft>
                <a:spcPts val="0"/>
              </a:spcAft>
              <a:buSzPts val="2000"/>
              <a:buNone/>
            </a:pPr>
            <a:r>
              <a:rPr lang="en" sz="2400"/>
              <a:t>Did critical and user reviews correlate with the total sales of the game globally?</a:t>
            </a:r>
            <a:endParaRPr sz="1100"/>
          </a:p>
        </p:txBody>
      </p:sp>
      <p:sp>
        <p:nvSpPr>
          <p:cNvPr id="445" name="Google Shape;445;p67"/>
          <p:cNvSpPr txBox="1"/>
          <p:nvPr/>
        </p:nvSpPr>
        <p:spPr>
          <a:xfrm>
            <a:off x="7029450" y="1682354"/>
            <a:ext cx="138548"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Rockwell"/>
              <a:ea typeface="Rockwell"/>
              <a:cs typeface="Rockwell"/>
              <a:sym typeface="Rockwell"/>
            </a:endParaRPr>
          </a:p>
        </p:txBody>
      </p:sp>
      <p:sp>
        <p:nvSpPr>
          <p:cNvPr id="446" name="Google Shape;446;p67"/>
          <p:cNvSpPr txBox="1"/>
          <p:nvPr/>
        </p:nvSpPr>
        <p:spPr>
          <a:xfrm>
            <a:off x="7233047" y="-814387"/>
            <a:ext cx="138548" cy="27699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Rockwell"/>
              <a:ea typeface="Rockwell"/>
              <a:cs typeface="Rockwell"/>
              <a:sym typeface="Rockwell"/>
            </a:endParaRPr>
          </a:p>
        </p:txBody>
      </p:sp>
      <p:pic>
        <p:nvPicPr>
          <p:cNvPr id="447" name="Google Shape;447;p67" descr="Research"/>
          <p:cNvPicPr preferRelativeResize="0"/>
          <p:nvPr/>
        </p:nvPicPr>
        <p:blipFill rotWithShape="1">
          <a:blip r:embed="rId3">
            <a:alphaModFix/>
          </a:blip>
          <a:srcRect/>
          <a:stretch/>
        </p:blipFill>
        <p:spPr>
          <a:xfrm>
            <a:off x="421483" y="3351023"/>
            <a:ext cx="458627" cy="506602"/>
          </a:xfrm>
          <a:prstGeom prst="rect">
            <a:avLst/>
          </a:prstGeom>
          <a:noFill/>
          <a:ln>
            <a:noFill/>
          </a:ln>
        </p:spPr>
      </p:pic>
      <p:pic>
        <p:nvPicPr>
          <p:cNvPr id="448" name="Google Shape;448;p67" descr="A close up of a toy&#10;&#10;Description automatically generated"/>
          <p:cNvPicPr preferRelativeResize="0"/>
          <p:nvPr/>
        </p:nvPicPr>
        <p:blipFill rotWithShape="1">
          <a:blip r:embed="rId4">
            <a:alphaModFix/>
          </a:blip>
          <a:srcRect/>
          <a:stretch/>
        </p:blipFill>
        <p:spPr>
          <a:xfrm>
            <a:off x="5899666" y="1076311"/>
            <a:ext cx="2006679" cy="20005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2"/>
        <p:cNvGrpSpPr/>
        <p:nvPr/>
      </p:nvGrpSpPr>
      <p:grpSpPr>
        <a:xfrm>
          <a:off x="0" y="0"/>
          <a:ext cx="0" cy="0"/>
          <a:chOff x="0" y="0"/>
          <a:chExt cx="0" cy="0"/>
        </a:xfrm>
      </p:grpSpPr>
      <p:sp>
        <p:nvSpPr>
          <p:cNvPr id="453" name="Google Shape;453;p68"/>
          <p:cNvSpPr txBox="1">
            <a:spLocks noGrp="1"/>
          </p:cNvSpPr>
          <p:nvPr>
            <p:ph type="title"/>
          </p:nvPr>
        </p:nvSpPr>
        <p:spPr>
          <a:xfrm>
            <a:off x="802386" y="363474"/>
            <a:ext cx="7543800" cy="1207008"/>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4100"/>
              <a:buFont typeface="Angsana New"/>
              <a:buNone/>
            </a:pPr>
            <a:r>
              <a:rPr lang="en" sz="1100" b="1" cap="none">
                <a:latin typeface="Angsana New"/>
                <a:ea typeface="Angsana New"/>
                <a:cs typeface="Angsana New"/>
                <a:sym typeface="Angsana New"/>
              </a:rPr>
              <a:t>Sales, Critics, And User Score Of The Top10 Games</a:t>
            </a:r>
            <a:endParaRPr sz="1100"/>
          </a:p>
        </p:txBody>
      </p:sp>
      <p:pic>
        <p:nvPicPr>
          <p:cNvPr id="454" name="Google Shape;454;p68" descr="A screenshot of a cell phone&#10;&#10;Description automatically generated"/>
          <p:cNvPicPr preferRelativeResize="0"/>
          <p:nvPr/>
        </p:nvPicPr>
        <p:blipFill rotWithShape="1">
          <a:blip r:embed="rId3">
            <a:alphaModFix/>
          </a:blip>
          <a:srcRect t="4644" r="1" b="2435"/>
          <a:stretch/>
        </p:blipFill>
        <p:spPr>
          <a:xfrm>
            <a:off x="797956" y="1644777"/>
            <a:ext cx="3579876" cy="2985516"/>
          </a:xfrm>
          <a:prstGeom prst="rect">
            <a:avLst/>
          </a:prstGeom>
          <a:noFill/>
          <a:ln>
            <a:noFill/>
          </a:ln>
        </p:spPr>
      </p:pic>
      <p:sp>
        <p:nvSpPr>
          <p:cNvPr id="455" name="Google Shape;455;p68"/>
          <p:cNvSpPr txBox="1">
            <a:spLocks noGrp="1"/>
          </p:cNvSpPr>
          <p:nvPr>
            <p:ph type="body" idx="1"/>
          </p:nvPr>
        </p:nvSpPr>
        <p:spPr>
          <a:xfrm>
            <a:off x="4766169" y="2571750"/>
            <a:ext cx="3579874" cy="1454325"/>
          </a:xfrm>
          <a:prstGeom prst="rect">
            <a:avLst/>
          </a:prstGeom>
          <a:noFill/>
          <a:ln>
            <a:noFill/>
          </a:ln>
        </p:spPr>
        <p:txBody>
          <a:bodyPr spcFirstLastPara="1" wrap="square" lIns="68575" tIns="34275" rIns="68575" bIns="34275" anchor="t" anchorCtr="0">
            <a:noAutofit/>
          </a:bodyPr>
          <a:lstStyle/>
          <a:p>
            <a:pPr marL="139700" lvl="0" indent="-152400" algn="l" rtl="0">
              <a:lnSpc>
                <a:spcPct val="90000"/>
              </a:lnSpc>
              <a:spcBef>
                <a:spcPts val="0"/>
              </a:spcBef>
              <a:spcAft>
                <a:spcPts val="0"/>
              </a:spcAft>
              <a:buSzPts val="2400"/>
              <a:buChar char="▪"/>
            </a:pPr>
            <a:r>
              <a:rPr lang="en" sz="2900"/>
              <a:t>Top 10 Best Selling Games (Globally)</a:t>
            </a:r>
            <a:endParaRPr sz="1100"/>
          </a:p>
          <a:p>
            <a:pPr marL="0" lvl="0" indent="0" algn="l" rtl="0">
              <a:lnSpc>
                <a:spcPct val="90000"/>
              </a:lnSpc>
              <a:spcBef>
                <a:spcPts val="900"/>
              </a:spcBef>
              <a:spcAft>
                <a:spcPts val="0"/>
              </a:spcAft>
              <a:buSzPts val="1300"/>
              <a:buNone/>
            </a:pP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0" name="Google Shape;460;p69"/>
          <p:cNvSpPr txBox="1">
            <a:spLocks noGrp="1"/>
          </p:cNvSpPr>
          <p:nvPr>
            <p:ph type="title"/>
          </p:nvPr>
        </p:nvSpPr>
        <p:spPr>
          <a:xfrm>
            <a:off x="800100" y="3075493"/>
            <a:ext cx="4484078" cy="1489076"/>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SzPts val="1800"/>
              <a:buFont typeface="Angsana New"/>
              <a:buNone/>
            </a:pPr>
            <a:br>
              <a:rPr lang="en" sz="1800" b="1" cap="none">
                <a:latin typeface="Angsana New"/>
                <a:ea typeface="Angsana New"/>
                <a:cs typeface="Angsana New"/>
                <a:sym typeface="Angsana New"/>
              </a:rPr>
            </a:br>
            <a:r>
              <a:rPr lang="en" sz="3300" b="1" cap="none">
                <a:latin typeface="Angsana New"/>
                <a:ea typeface="Angsana New"/>
                <a:cs typeface="Angsana New"/>
                <a:sym typeface="Angsana New"/>
              </a:rPr>
              <a:t>Sales, Critics, And User Score Of The Top10 Games</a:t>
            </a:r>
            <a:br>
              <a:rPr lang="en" sz="1800" b="1" cap="none">
                <a:latin typeface="Angsana New"/>
                <a:ea typeface="Angsana New"/>
                <a:cs typeface="Angsana New"/>
                <a:sym typeface="Angsana New"/>
              </a:rPr>
            </a:br>
            <a:endParaRPr sz="1800" b="1" cap="none">
              <a:latin typeface="Angsana New"/>
              <a:ea typeface="Angsana New"/>
              <a:cs typeface="Angsana New"/>
              <a:sym typeface="Angsana New"/>
            </a:endParaRPr>
          </a:p>
        </p:txBody>
      </p:sp>
      <p:pic>
        <p:nvPicPr>
          <p:cNvPr id="461" name="Google Shape;461;p69" descr="A screenshot of a cell phone&#10;&#10;Description automatically generated"/>
          <p:cNvPicPr preferRelativeResize="0"/>
          <p:nvPr/>
        </p:nvPicPr>
        <p:blipFill rotWithShape="1">
          <a:blip r:embed="rId3">
            <a:alphaModFix/>
          </a:blip>
          <a:srcRect/>
          <a:stretch/>
        </p:blipFill>
        <p:spPr>
          <a:xfrm>
            <a:off x="1276948" y="482601"/>
            <a:ext cx="6606106" cy="2592892"/>
          </a:xfrm>
          <a:prstGeom prst="rect">
            <a:avLst/>
          </a:prstGeom>
          <a:noFill/>
          <a:ln>
            <a:noFill/>
          </a:ln>
        </p:spPr>
      </p:pic>
      <p:sp>
        <p:nvSpPr>
          <p:cNvPr id="462" name="Google Shape;462;p69"/>
          <p:cNvSpPr txBox="1">
            <a:spLocks noGrp="1"/>
          </p:cNvSpPr>
          <p:nvPr>
            <p:ph type="body" idx="1"/>
          </p:nvPr>
        </p:nvSpPr>
        <p:spPr>
          <a:xfrm>
            <a:off x="5650991" y="3383922"/>
            <a:ext cx="2777491" cy="1207009"/>
          </a:xfrm>
          <a:prstGeom prst="rect">
            <a:avLst/>
          </a:prstGeom>
          <a:noFill/>
          <a:ln>
            <a:noFill/>
          </a:ln>
        </p:spPr>
        <p:txBody>
          <a:bodyPr spcFirstLastPara="1" wrap="square" lIns="68575" tIns="34275" rIns="68575" bIns="34275" anchor="ctr" anchorCtr="0">
            <a:noAutofit/>
          </a:bodyPr>
          <a:lstStyle/>
          <a:p>
            <a:pPr marL="139700" lvl="0" indent="-139700" algn="l" rtl="0">
              <a:lnSpc>
                <a:spcPct val="90000"/>
              </a:lnSpc>
              <a:spcBef>
                <a:spcPts val="0"/>
              </a:spcBef>
              <a:spcAft>
                <a:spcPts val="0"/>
              </a:spcAft>
              <a:buSzPts val="2000"/>
              <a:buChar char="▪"/>
            </a:pPr>
            <a:r>
              <a:rPr lang="en" sz="2400"/>
              <a:t>Results:</a:t>
            </a:r>
            <a:br>
              <a:rPr lang="en" sz="1100"/>
            </a:br>
            <a:r>
              <a:rPr lang="en" sz="1400"/>
              <a:t>No obvious data shows that the highest-selling games have the highest user ratings.</a:t>
            </a:r>
            <a:endParaRPr sz="1100"/>
          </a:p>
        </p:txBody>
      </p:sp>
      <p:sp>
        <p:nvSpPr>
          <p:cNvPr id="463" name="Google Shape;463;p69"/>
          <p:cNvSpPr/>
          <p:nvPr/>
        </p:nvSpPr>
        <p:spPr>
          <a:xfrm>
            <a:off x="800100" y="3323411"/>
            <a:ext cx="7543800" cy="60512"/>
          </a:xfrm>
          <a:prstGeom prst="rect">
            <a:avLst/>
          </a:prstGeom>
          <a:blipFill rotWithShape="1">
            <a:blip r:embed="rId4">
              <a:alphaModFix amt="85000"/>
            </a:blip>
            <a:tile tx="0" ty="-762000" sx="92000" sy="89000" flip="xy"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2"/>
          <p:cNvSpPr txBox="1">
            <a:spLocks noGrp="1"/>
          </p:cNvSpPr>
          <p:nvPr>
            <p:ph type="ctrTitle"/>
          </p:nvPr>
        </p:nvSpPr>
        <p:spPr>
          <a:xfrm>
            <a:off x="2571750" y="0"/>
            <a:ext cx="6572100" cy="899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4800"/>
              <a:t>Introduction</a:t>
            </a:r>
            <a:endParaRPr sz="4800"/>
          </a:p>
        </p:txBody>
      </p:sp>
      <p:sp>
        <p:nvSpPr>
          <p:cNvPr id="322" name="Google Shape;322;p52"/>
          <p:cNvSpPr txBox="1">
            <a:spLocks noGrp="1"/>
          </p:cNvSpPr>
          <p:nvPr>
            <p:ph type="subTitle" idx="1"/>
          </p:nvPr>
        </p:nvSpPr>
        <p:spPr>
          <a:xfrm>
            <a:off x="2719800" y="899400"/>
            <a:ext cx="6424200" cy="220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Kurt Reinke</a:t>
            </a:r>
            <a:endParaRPr sz="2500"/>
          </a:p>
          <a:p>
            <a:pPr marL="0" lvl="0" indent="0" algn="ctr" rtl="0">
              <a:spcBef>
                <a:spcPts val="0"/>
              </a:spcBef>
              <a:spcAft>
                <a:spcPts val="0"/>
              </a:spcAft>
              <a:buNone/>
            </a:pPr>
            <a:r>
              <a:rPr lang="en" sz="2500"/>
              <a:t>Paola Zihan Chao</a:t>
            </a:r>
            <a:endParaRPr sz="2500"/>
          </a:p>
          <a:p>
            <a:pPr marL="0" lvl="0" indent="0" algn="ctr" rtl="0">
              <a:spcBef>
                <a:spcPts val="0"/>
              </a:spcBef>
              <a:spcAft>
                <a:spcPts val="0"/>
              </a:spcAft>
              <a:buNone/>
            </a:pPr>
            <a:r>
              <a:rPr lang="en" sz="2500"/>
              <a:t>Roma Patel</a:t>
            </a:r>
            <a:endParaRPr sz="2500"/>
          </a:p>
          <a:p>
            <a:pPr marL="0" lvl="0" indent="0" algn="ctr" rtl="0">
              <a:spcBef>
                <a:spcPts val="0"/>
              </a:spcBef>
              <a:spcAft>
                <a:spcPts val="0"/>
              </a:spcAft>
              <a:buClr>
                <a:schemeClr val="dk1"/>
              </a:buClr>
              <a:buSzPts val="1100"/>
              <a:buFont typeface="Arial"/>
              <a:buNone/>
            </a:pPr>
            <a:r>
              <a:rPr lang="en" sz="2500"/>
              <a:t>Wenxuan Gu</a:t>
            </a:r>
            <a:endParaRPr sz="2500"/>
          </a:p>
        </p:txBody>
      </p:sp>
      <p:pic>
        <p:nvPicPr>
          <p:cNvPr id="323" name="Google Shape;323;p52"/>
          <p:cNvPicPr preferRelativeResize="0"/>
          <p:nvPr/>
        </p:nvPicPr>
        <p:blipFill>
          <a:blip r:embed="rId3">
            <a:alphaModFix/>
          </a:blip>
          <a:stretch>
            <a:fillRect/>
          </a:stretch>
        </p:blipFill>
        <p:spPr>
          <a:xfrm>
            <a:off x="3" y="3"/>
            <a:ext cx="2571750" cy="2571750"/>
          </a:xfrm>
          <a:prstGeom prst="rect">
            <a:avLst/>
          </a:prstGeom>
          <a:noFill/>
          <a:ln>
            <a:noFill/>
          </a:ln>
        </p:spPr>
      </p:pic>
      <p:pic>
        <p:nvPicPr>
          <p:cNvPr id="324" name="Google Shape;324;p52"/>
          <p:cNvPicPr preferRelativeResize="0"/>
          <p:nvPr/>
        </p:nvPicPr>
        <p:blipFill>
          <a:blip r:embed="rId4">
            <a:alphaModFix/>
          </a:blip>
          <a:stretch>
            <a:fillRect/>
          </a:stretch>
        </p:blipFill>
        <p:spPr>
          <a:xfrm>
            <a:off x="5242200" y="3104800"/>
            <a:ext cx="3901800" cy="2038700"/>
          </a:xfrm>
          <a:prstGeom prst="rect">
            <a:avLst/>
          </a:prstGeom>
          <a:noFill/>
          <a:ln>
            <a:noFill/>
          </a:ln>
        </p:spPr>
      </p:pic>
      <p:sp>
        <p:nvSpPr>
          <p:cNvPr id="325" name="Google Shape;325;p52"/>
          <p:cNvSpPr txBox="1"/>
          <p:nvPr/>
        </p:nvSpPr>
        <p:spPr>
          <a:xfrm>
            <a:off x="0" y="2588375"/>
            <a:ext cx="5143500" cy="25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Dataset: CSV pulled from Kaggle comparing Video Games Sales by region to reviews, including various details of the games within the dataset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Excel Data includes:</a:t>
            </a:r>
            <a:endParaRPr sz="1600"/>
          </a:p>
          <a:p>
            <a:pPr marL="0" lvl="0" indent="0" algn="l" rtl="0">
              <a:spcBef>
                <a:spcPts val="0"/>
              </a:spcBef>
              <a:spcAft>
                <a:spcPts val="0"/>
              </a:spcAft>
              <a:buNone/>
            </a:pPr>
            <a:r>
              <a:rPr lang="en" sz="1600"/>
              <a:t>Name|Platform|Release Date|Genre|Publisher|Developer|NA sales|EU Sales|JP Sales|Other Sales|Global Sales|Critic review scores|User review scores|Critic count|User count|Developer|Rating</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70"/>
          <p:cNvSpPr/>
          <p:nvPr/>
        </p:nvSpPr>
        <p:spPr>
          <a:xfrm>
            <a:off x="2508" y="0"/>
            <a:ext cx="9141492" cy="5143499"/>
          </a:xfrm>
          <a:prstGeom prst="rect">
            <a:avLst/>
          </a:prstGeom>
          <a:blipFill rotWithShape="1">
            <a:blip r:embed="rId3">
              <a:alphaModFix amt="60000"/>
            </a:blip>
            <a:tile tx="0" ty="-704850" sx="92000" sy="89000" flip="xy"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469" name="Google Shape;469;p70"/>
          <p:cNvSpPr txBox="1">
            <a:spLocks noGrp="1"/>
          </p:cNvSpPr>
          <p:nvPr>
            <p:ph type="title"/>
          </p:nvPr>
        </p:nvSpPr>
        <p:spPr>
          <a:xfrm>
            <a:off x="4318397" y="363474"/>
            <a:ext cx="4456892" cy="1207008"/>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600"/>
              <a:buFont typeface="David"/>
              <a:buNone/>
            </a:pPr>
            <a:r>
              <a:rPr lang="en" sz="3600" cap="none">
                <a:latin typeface="David"/>
                <a:ea typeface="David"/>
                <a:cs typeface="David"/>
                <a:sym typeface="David"/>
              </a:rPr>
              <a:t>Global Sale Vs. User Score</a:t>
            </a:r>
            <a:endParaRPr sz="1100"/>
          </a:p>
        </p:txBody>
      </p:sp>
      <p:pic>
        <p:nvPicPr>
          <p:cNvPr id="470" name="Google Shape;470;p70" descr="A screenshot of a cell phone&#10;&#10;Description automatically generated"/>
          <p:cNvPicPr preferRelativeResize="0"/>
          <p:nvPr/>
        </p:nvPicPr>
        <p:blipFill rotWithShape="1">
          <a:blip r:embed="rId4">
            <a:alphaModFix/>
          </a:blip>
          <a:srcRect r="1445"/>
          <a:stretch/>
        </p:blipFill>
        <p:spPr>
          <a:xfrm>
            <a:off x="2508" y="8"/>
            <a:ext cx="3983704" cy="5143492"/>
          </a:xfrm>
          <a:prstGeom prst="rect">
            <a:avLst/>
          </a:prstGeom>
          <a:noFill/>
          <a:ln>
            <a:noFill/>
          </a:ln>
        </p:spPr>
      </p:pic>
      <p:sp>
        <p:nvSpPr>
          <p:cNvPr id="471" name="Google Shape;471;p70"/>
          <p:cNvSpPr txBox="1">
            <a:spLocks noGrp="1"/>
          </p:cNvSpPr>
          <p:nvPr>
            <p:ph type="body" idx="1"/>
          </p:nvPr>
        </p:nvSpPr>
        <p:spPr>
          <a:xfrm>
            <a:off x="4221955" y="1591055"/>
            <a:ext cx="4919536" cy="3424105"/>
          </a:xfrm>
          <a:prstGeom prst="rect">
            <a:avLst/>
          </a:prstGeom>
          <a:noFill/>
          <a:ln>
            <a:noFill/>
          </a:ln>
        </p:spPr>
        <p:txBody>
          <a:bodyPr spcFirstLastPara="1" wrap="square" lIns="68575" tIns="34275" rIns="68575" bIns="34275" anchor="ctr" anchorCtr="0">
            <a:noAutofit/>
          </a:bodyPr>
          <a:lstStyle/>
          <a:p>
            <a:pPr marL="0" lvl="0" indent="0" algn="l" rtl="0">
              <a:lnSpc>
                <a:spcPct val="70000"/>
              </a:lnSpc>
              <a:spcBef>
                <a:spcPts val="0"/>
              </a:spcBef>
              <a:spcAft>
                <a:spcPts val="0"/>
              </a:spcAft>
              <a:buSzPts val="1800"/>
              <a:buNone/>
            </a:pPr>
            <a:r>
              <a:rPr lang="en" sz="2200" b="1"/>
              <a:t>Results:</a:t>
            </a:r>
            <a:endParaRPr sz="1100"/>
          </a:p>
          <a:p>
            <a:pPr marL="139700" lvl="0" indent="-139700" algn="l" rtl="0">
              <a:lnSpc>
                <a:spcPct val="70000"/>
              </a:lnSpc>
              <a:spcBef>
                <a:spcPts val="900"/>
              </a:spcBef>
              <a:spcAft>
                <a:spcPts val="0"/>
              </a:spcAft>
              <a:buSzPts val="1800"/>
              <a:buFont typeface="Noto Sans Symbols"/>
              <a:buChar char="❖"/>
            </a:pPr>
            <a:r>
              <a:rPr lang="en" sz="2200">
                <a:latin typeface="Aparajita"/>
                <a:ea typeface="Aparajita"/>
                <a:cs typeface="Aparajita"/>
                <a:sym typeface="Aparajita"/>
              </a:rPr>
              <a:t>Games with sales ranging from 0 to 10 (Unit: million pieces)  have the widest rating range, with high and low user scores.</a:t>
            </a:r>
            <a:endParaRPr sz="1100"/>
          </a:p>
          <a:p>
            <a:pPr marL="139700" lvl="0" indent="-139700" algn="l" rtl="0">
              <a:lnSpc>
                <a:spcPct val="70000"/>
              </a:lnSpc>
              <a:spcBef>
                <a:spcPts val="900"/>
              </a:spcBef>
              <a:spcAft>
                <a:spcPts val="0"/>
              </a:spcAft>
              <a:buSzPts val="1800"/>
              <a:buFont typeface="Noto Sans Symbols"/>
              <a:buChar char="❖"/>
            </a:pPr>
            <a:r>
              <a:rPr lang="en" sz="2200">
                <a:latin typeface="Aparajita"/>
                <a:ea typeface="Aparajita"/>
                <a:cs typeface="Aparajita"/>
                <a:sym typeface="Aparajita"/>
              </a:rPr>
              <a:t>Games with sales ranging from 20 to 40 (Unit: million pieces), They all got a user score higher than 6.</a:t>
            </a:r>
            <a:endParaRPr sz="1100"/>
          </a:p>
          <a:p>
            <a:pPr marL="139700" lvl="0" indent="-139700" algn="l" rtl="0">
              <a:lnSpc>
                <a:spcPct val="70000"/>
              </a:lnSpc>
              <a:spcBef>
                <a:spcPts val="900"/>
              </a:spcBef>
              <a:spcAft>
                <a:spcPts val="0"/>
              </a:spcAft>
              <a:buSzPts val="1800"/>
              <a:buFont typeface="Noto Sans Symbols"/>
              <a:buChar char="❖"/>
            </a:pPr>
            <a:r>
              <a:rPr lang="en" sz="2200">
                <a:latin typeface="Aparajita"/>
                <a:ea typeface="Aparajita"/>
                <a:cs typeface="Aparajita"/>
                <a:sym typeface="Aparajita"/>
              </a:rPr>
              <a:t>The trend shows that it is not the highest-selling game has the highest user score.</a:t>
            </a:r>
            <a:endParaRPr sz="1100"/>
          </a:p>
          <a:p>
            <a:pPr marL="0" lvl="0" indent="0" algn="l" rtl="0">
              <a:lnSpc>
                <a:spcPct val="70000"/>
              </a:lnSpc>
              <a:spcBef>
                <a:spcPts val="900"/>
              </a:spcBef>
              <a:spcAft>
                <a:spcPts val="0"/>
              </a:spcAft>
              <a:buSzPts val="1400"/>
              <a:buNone/>
            </a:pPr>
            <a:endParaRPr sz="1700"/>
          </a:p>
          <a:p>
            <a:pPr marL="0" lvl="0" indent="0" algn="l" rtl="0">
              <a:lnSpc>
                <a:spcPct val="70000"/>
              </a:lnSpc>
              <a:spcBef>
                <a:spcPts val="900"/>
              </a:spcBef>
              <a:spcAft>
                <a:spcPts val="0"/>
              </a:spcAft>
              <a:buSzPts val="600"/>
              <a:buNone/>
            </a:pPr>
            <a:br>
              <a:rPr lang="en" sz="700"/>
            </a:br>
            <a:endParaRPr sz="900"/>
          </a:p>
          <a:p>
            <a:pPr marL="0" lvl="0" indent="0" algn="l" rtl="0">
              <a:lnSpc>
                <a:spcPct val="70000"/>
              </a:lnSpc>
              <a:spcBef>
                <a:spcPts val="900"/>
              </a:spcBef>
              <a:spcAft>
                <a:spcPts val="0"/>
              </a:spcAft>
              <a:buSzPts val="800"/>
              <a:buNone/>
            </a:pPr>
            <a:r>
              <a:rPr lang="en" sz="900"/>
              <a:t>   </a:t>
            </a:r>
            <a:endParaRPr sz="1100"/>
          </a:p>
        </p:txBody>
      </p:sp>
      <p:grpSp>
        <p:nvGrpSpPr>
          <p:cNvPr id="472" name="Google Shape;472;p70"/>
          <p:cNvGrpSpPr/>
          <p:nvPr/>
        </p:nvGrpSpPr>
        <p:grpSpPr>
          <a:xfrm>
            <a:off x="8551294" y="4672261"/>
            <a:ext cx="342900" cy="342900"/>
            <a:chOff x="11361456" y="6195813"/>
            <a:chExt cx="548640" cy="548640"/>
          </a:xfrm>
        </p:grpSpPr>
        <p:sp>
          <p:nvSpPr>
            <p:cNvPr id="473" name="Google Shape;473;p70"/>
            <p:cNvSpPr/>
            <p:nvPr/>
          </p:nvSpPr>
          <p:spPr>
            <a:xfrm>
              <a:off x="11361456" y="6195813"/>
              <a:ext cx="548640" cy="548640"/>
            </a:xfrm>
            <a:prstGeom prst="ellipse">
              <a:avLst/>
            </a:prstGeom>
            <a:blipFill rotWithShape="1">
              <a:blip r:embed="rId5">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474" name="Google Shape;474;p70"/>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Rockwell"/>
                <a:buNone/>
              </a:pPr>
              <a:endParaRPr sz="14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8"/>
        <p:cNvGrpSpPr/>
        <p:nvPr/>
      </p:nvGrpSpPr>
      <p:grpSpPr>
        <a:xfrm>
          <a:off x="0" y="0"/>
          <a:ext cx="0" cy="0"/>
          <a:chOff x="0" y="0"/>
          <a:chExt cx="0" cy="0"/>
        </a:xfrm>
      </p:grpSpPr>
      <p:sp>
        <p:nvSpPr>
          <p:cNvPr id="479" name="Google Shape;479;p71"/>
          <p:cNvSpPr/>
          <p:nvPr/>
        </p:nvSpPr>
        <p:spPr>
          <a:xfrm>
            <a:off x="4549876" y="0"/>
            <a:ext cx="4594123" cy="5143499"/>
          </a:xfrm>
          <a:prstGeom prst="rect">
            <a:avLst/>
          </a:prstGeom>
          <a:blipFill rotWithShape="1">
            <a:blip r:embed="rId3">
              <a:alphaModFix amt="60000"/>
            </a:blip>
            <a:tile tx="0" ty="-704850" sx="92000" sy="89000" flip="xy"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480" name="Google Shape;480;p71"/>
          <p:cNvSpPr txBox="1">
            <a:spLocks noGrp="1"/>
          </p:cNvSpPr>
          <p:nvPr>
            <p:ph type="title"/>
          </p:nvPr>
        </p:nvSpPr>
        <p:spPr>
          <a:xfrm>
            <a:off x="4800600" y="363474"/>
            <a:ext cx="3974690" cy="1207008"/>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000"/>
              <a:buFont typeface="David"/>
              <a:buNone/>
            </a:pPr>
            <a:r>
              <a:rPr lang="en" sz="3000" cap="none">
                <a:latin typeface="David"/>
                <a:ea typeface="David"/>
                <a:cs typeface="David"/>
                <a:sym typeface="David"/>
              </a:rPr>
              <a:t>Global Sale Vs. Critical Score</a:t>
            </a:r>
            <a:endParaRPr sz="3000"/>
          </a:p>
        </p:txBody>
      </p:sp>
      <p:sp>
        <p:nvSpPr>
          <p:cNvPr id="481" name="Google Shape;481;p71"/>
          <p:cNvSpPr txBox="1">
            <a:spLocks noGrp="1"/>
          </p:cNvSpPr>
          <p:nvPr>
            <p:ph type="body" idx="1"/>
          </p:nvPr>
        </p:nvSpPr>
        <p:spPr>
          <a:xfrm>
            <a:off x="4752032" y="1441037"/>
            <a:ext cx="4189811" cy="3209330"/>
          </a:xfrm>
          <a:prstGeom prst="rect">
            <a:avLst/>
          </a:prstGeom>
          <a:noFill/>
          <a:ln>
            <a:noFill/>
          </a:ln>
        </p:spPr>
        <p:txBody>
          <a:bodyPr spcFirstLastPara="1" wrap="square" lIns="68575" tIns="34275" rIns="68575" bIns="34275" anchor="t" anchorCtr="0">
            <a:noAutofit/>
          </a:bodyPr>
          <a:lstStyle/>
          <a:p>
            <a:pPr marL="139700" lvl="0" indent="-146050" algn="l" rtl="0">
              <a:lnSpc>
                <a:spcPct val="90000"/>
              </a:lnSpc>
              <a:spcBef>
                <a:spcPts val="0"/>
              </a:spcBef>
              <a:spcAft>
                <a:spcPts val="0"/>
              </a:spcAft>
              <a:buSzPts val="1900"/>
              <a:buFont typeface="Noto Sans Symbols"/>
              <a:buChar char="❖"/>
            </a:pPr>
            <a:r>
              <a:rPr lang="en" sz="2200">
                <a:latin typeface="Aparajita"/>
                <a:ea typeface="Aparajita"/>
                <a:cs typeface="Aparajita"/>
                <a:sym typeface="Aparajita"/>
              </a:rPr>
              <a:t>Games with sales ranging from 0 to 10 (Unit: million pieces)  have the widest rating range, with high and low critical scores.</a:t>
            </a:r>
            <a:endParaRPr sz="1100"/>
          </a:p>
          <a:p>
            <a:pPr marL="139700" lvl="0" indent="-146050" algn="l" rtl="0">
              <a:lnSpc>
                <a:spcPct val="90000"/>
              </a:lnSpc>
              <a:spcBef>
                <a:spcPts val="900"/>
              </a:spcBef>
              <a:spcAft>
                <a:spcPts val="0"/>
              </a:spcAft>
              <a:buSzPts val="1900"/>
              <a:buFont typeface="Noto Sans Symbols"/>
              <a:buChar char="❖"/>
            </a:pPr>
            <a:r>
              <a:rPr lang="en" sz="2200">
                <a:latin typeface="Aparajita"/>
                <a:ea typeface="Aparajita"/>
                <a:cs typeface="Aparajita"/>
                <a:sym typeface="Aparajita"/>
              </a:rPr>
              <a:t>Games with sales ranging from 20 to 40 (Unit: million pieces), They all got a critical score higher than 6.</a:t>
            </a:r>
            <a:endParaRPr sz="1100"/>
          </a:p>
          <a:p>
            <a:pPr marL="139700" lvl="0" indent="-146050" algn="l" rtl="0">
              <a:lnSpc>
                <a:spcPct val="90000"/>
              </a:lnSpc>
              <a:spcBef>
                <a:spcPts val="900"/>
              </a:spcBef>
              <a:spcAft>
                <a:spcPts val="0"/>
              </a:spcAft>
              <a:buSzPts val="1900"/>
              <a:buFont typeface="Noto Sans Symbols"/>
              <a:buChar char="❖"/>
            </a:pPr>
            <a:r>
              <a:rPr lang="en" sz="2200">
                <a:latin typeface="Aparajita"/>
                <a:ea typeface="Aparajita"/>
                <a:cs typeface="Aparajita"/>
                <a:sym typeface="Aparajita"/>
              </a:rPr>
              <a:t>The trend shows that it is not the highest-selling game has the highest critical score.</a:t>
            </a:r>
            <a:endParaRPr sz="1100"/>
          </a:p>
          <a:p>
            <a:pPr marL="0" lvl="0" indent="0" algn="l" rtl="0">
              <a:lnSpc>
                <a:spcPct val="90000"/>
              </a:lnSpc>
              <a:spcBef>
                <a:spcPts val="900"/>
              </a:spcBef>
              <a:spcAft>
                <a:spcPts val="0"/>
              </a:spcAft>
              <a:buSzPts val="1900"/>
              <a:buNone/>
            </a:pPr>
            <a:endParaRPr sz="2200">
              <a:latin typeface="Aparajita"/>
              <a:ea typeface="Aparajita"/>
              <a:cs typeface="Aparajita"/>
              <a:sym typeface="Aparajita"/>
            </a:endParaRPr>
          </a:p>
          <a:p>
            <a:pPr marL="0" lvl="0" indent="0" algn="l" rtl="0">
              <a:lnSpc>
                <a:spcPct val="90000"/>
              </a:lnSpc>
              <a:spcBef>
                <a:spcPts val="900"/>
              </a:spcBef>
              <a:spcAft>
                <a:spcPts val="0"/>
              </a:spcAft>
              <a:buSzPts val="1100"/>
              <a:buNone/>
            </a:pPr>
            <a:endParaRPr sz="1200"/>
          </a:p>
        </p:txBody>
      </p:sp>
      <p:grpSp>
        <p:nvGrpSpPr>
          <p:cNvPr id="482" name="Google Shape;482;p71"/>
          <p:cNvGrpSpPr/>
          <p:nvPr/>
        </p:nvGrpSpPr>
        <p:grpSpPr>
          <a:xfrm>
            <a:off x="8551294" y="4672261"/>
            <a:ext cx="342900" cy="342900"/>
            <a:chOff x="11361456" y="6195813"/>
            <a:chExt cx="548640" cy="548640"/>
          </a:xfrm>
        </p:grpSpPr>
        <p:sp>
          <p:nvSpPr>
            <p:cNvPr id="483" name="Google Shape;483;p71"/>
            <p:cNvSpPr/>
            <p:nvPr/>
          </p:nvSpPr>
          <p:spPr>
            <a:xfrm>
              <a:off x="11361456" y="6195813"/>
              <a:ext cx="548640" cy="548640"/>
            </a:xfrm>
            <a:prstGeom prst="ellipse">
              <a:avLst/>
            </a:prstGeom>
            <a:blipFill rotWithShape="1">
              <a:blip r:embed="rId4">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484" name="Google Shape;484;p71"/>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Rockwell"/>
                <a:buNone/>
              </a:pPr>
              <a:endParaRPr sz="1400" b="0" i="0" u="none" strike="noStrike" cap="none">
                <a:solidFill>
                  <a:srgbClr val="FFFFFF"/>
                </a:solidFill>
                <a:latin typeface="Calibri"/>
                <a:ea typeface="Calibri"/>
                <a:cs typeface="Calibri"/>
                <a:sym typeface="Calibri"/>
              </a:endParaRPr>
            </a:p>
          </p:txBody>
        </p:sp>
      </p:grpSp>
      <p:pic>
        <p:nvPicPr>
          <p:cNvPr id="485" name="Google Shape;485;p71" descr="A screenshot of a cell phone&#10;&#10;Description automatically generated"/>
          <p:cNvPicPr preferRelativeResize="0"/>
          <p:nvPr/>
        </p:nvPicPr>
        <p:blipFill rotWithShape="1">
          <a:blip r:embed="rId5">
            <a:alphaModFix/>
          </a:blip>
          <a:srcRect/>
          <a:stretch/>
        </p:blipFill>
        <p:spPr>
          <a:xfrm>
            <a:off x="202158" y="0"/>
            <a:ext cx="4145562"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9"/>
        <p:cNvGrpSpPr/>
        <p:nvPr/>
      </p:nvGrpSpPr>
      <p:grpSpPr>
        <a:xfrm>
          <a:off x="0" y="0"/>
          <a:ext cx="0" cy="0"/>
          <a:chOff x="0" y="0"/>
          <a:chExt cx="0" cy="0"/>
        </a:xfrm>
      </p:grpSpPr>
      <p:sp>
        <p:nvSpPr>
          <p:cNvPr id="490" name="Google Shape;490;p72"/>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491" name="Google Shape;491;p72"/>
          <p:cNvSpPr/>
          <p:nvPr/>
        </p:nvSpPr>
        <p:spPr>
          <a:xfrm>
            <a:off x="738378" y="348089"/>
            <a:ext cx="7667244" cy="60512"/>
          </a:xfrm>
          <a:prstGeom prst="rect">
            <a:avLst/>
          </a:prstGeom>
          <a:blipFill rotWithShape="1">
            <a:blip r:embed="rId3">
              <a:alphaModFix amt="85000"/>
            </a:blip>
            <a:tile tx="0" ty="-762000" sx="92000" sy="89000" flip="xy" algn="ctr"/>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2" name="Google Shape;492;p72"/>
          <p:cNvSpPr/>
          <p:nvPr/>
        </p:nvSpPr>
        <p:spPr>
          <a:xfrm>
            <a:off x="738378" y="451464"/>
            <a:ext cx="7667244" cy="1039405"/>
          </a:xfrm>
          <a:prstGeom prst="rect">
            <a:avLst/>
          </a:prstGeom>
          <a:blipFill rotWithShape="1">
            <a:blip r:embed="rId3">
              <a:alphaModFix amt="85000"/>
            </a:blip>
            <a:tile tx="0" ty="-704850" sx="92000" sy="89000" flip="xy" algn="ctr"/>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3" name="Google Shape;493;p72"/>
          <p:cNvSpPr/>
          <p:nvPr/>
        </p:nvSpPr>
        <p:spPr>
          <a:xfrm>
            <a:off x="738378" y="1528991"/>
            <a:ext cx="7667244" cy="60512"/>
          </a:xfrm>
          <a:prstGeom prst="rect">
            <a:avLst/>
          </a:prstGeom>
          <a:blipFill rotWithShape="1">
            <a:blip r:embed="rId3">
              <a:alphaModFix amt="85000"/>
            </a:blip>
            <a:tile tx="0" ty="-717550" sx="92000" sy="89000" flip="xy" algn="ctr"/>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4" name="Google Shape;494;p72"/>
          <p:cNvSpPr txBox="1">
            <a:spLocks noGrp="1"/>
          </p:cNvSpPr>
          <p:nvPr>
            <p:ph type="title"/>
          </p:nvPr>
        </p:nvSpPr>
        <p:spPr>
          <a:xfrm>
            <a:off x="802386" y="363474"/>
            <a:ext cx="7543800" cy="1207008"/>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4100"/>
              <a:buFont typeface="David"/>
              <a:buNone/>
            </a:pPr>
            <a:r>
              <a:rPr lang="en" sz="2800" cap="none" dirty="0">
                <a:latin typeface="David"/>
                <a:ea typeface="David"/>
                <a:cs typeface="David"/>
                <a:sym typeface="David"/>
              </a:rPr>
              <a:t>Box Plot: Group To Compare Relevance</a:t>
            </a:r>
            <a:endParaRPr sz="2800" dirty="0"/>
          </a:p>
        </p:txBody>
      </p:sp>
      <p:pic>
        <p:nvPicPr>
          <p:cNvPr id="495" name="Google Shape;495;p72" descr="A picture containing drawing&#10;&#10;Description automatically generated"/>
          <p:cNvPicPr preferRelativeResize="0"/>
          <p:nvPr/>
        </p:nvPicPr>
        <p:blipFill rotWithShape="1">
          <a:blip r:embed="rId4">
            <a:alphaModFix/>
          </a:blip>
          <a:srcRect l="16618" r="38773" b="-1"/>
          <a:stretch/>
        </p:blipFill>
        <p:spPr>
          <a:xfrm>
            <a:off x="557213" y="1698781"/>
            <a:ext cx="4057202" cy="2930368"/>
          </a:xfrm>
          <a:prstGeom prst="rect">
            <a:avLst/>
          </a:prstGeom>
          <a:noFill/>
          <a:ln>
            <a:noFill/>
          </a:ln>
        </p:spPr>
      </p:pic>
      <p:sp>
        <p:nvSpPr>
          <p:cNvPr id="496" name="Google Shape;496;p72"/>
          <p:cNvSpPr txBox="1">
            <a:spLocks noGrp="1"/>
          </p:cNvSpPr>
          <p:nvPr>
            <p:ph type="body" idx="1"/>
          </p:nvPr>
        </p:nvSpPr>
        <p:spPr>
          <a:xfrm>
            <a:off x="5248720" y="1794368"/>
            <a:ext cx="3474023" cy="288884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1300"/>
              <a:buNone/>
            </a:pPr>
            <a:br>
              <a:rPr lang="en" sz="1100"/>
            </a:br>
            <a:r>
              <a:rPr lang="en" sz="1800"/>
              <a:t>Divide The Data Into Three Groups:</a:t>
            </a:r>
            <a:endParaRPr sz="1100"/>
          </a:p>
          <a:p>
            <a:pPr marL="0" lvl="0" indent="0" algn="l" rtl="0">
              <a:lnSpc>
                <a:spcPct val="90000"/>
              </a:lnSpc>
              <a:spcBef>
                <a:spcPts val="900"/>
              </a:spcBef>
              <a:spcAft>
                <a:spcPts val="0"/>
              </a:spcAft>
              <a:buSzPts val="1300"/>
              <a:buNone/>
            </a:pPr>
            <a:r>
              <a:rPr lang="en" sz="1100" b="1"/>
              <a:t>Top Sale Game </a:t>
            </a:r>
            <a:r>
              <a:rPr lang="en" sz="1100"/>
              <a:t>:   Global Sale </a:t>
            </a:r>
            <a:r>
              <a:rPr lang="en" sz="1100">
                <a:solidFill>
                  <a:srgbClr val="00B050"/>
                </a:solidFill>
              </a:rPr>
              <a:t>&gt; 10 </a:t>
            </a:r>
            <a:r>
              <a:rPr lang="en" sz="1100"/>
              <a:t>Million Pieces</a:t>
            </a:r>
            <a:endParaRPr sz="1100"/>
          </a:p>
          <a:p>
            <a:pPr marL="0" lvl="0" indent="0" algn="l" rtl="0">
              <a:lnSpc>
                <a:spcPct val="90000"/>
              </a:lnSpc>
              <a:spcBef>
                <a:spcPts val="900"/>
              </a:spcBef>
              <a:spcAft>
                <a:spcPts val="0"/>
              </a:spcAft>
              <a:buSzPts val="1300"/>
              <a:buNone/>
            </a:pPr>
            <a:r>
              <a:rPr lang="en" sz="1100" b="1"/>
              <a:t>Fair Sale Game: </a:t>
            </a:r>
            <a:r>
              <a:rPr lang="en" sz="1100"/>
              <a:t>   Global Sale  In Range </a:t>
            </a:r>
            <a:r>
              <a:rPr lang="en" sz="1100">
                <a:solidFill>
                  <a:srgbClr val="00B050"/>
                </a:solidFill>
              </a:rPr>
              <a:t>1 To10 </a:t>
            </a:r>
            <a:r>
              <a:rPr lang="en" sz="1100"/>
              <a:t>Million Pieces</a:t>
            </a:r>
            <a:endParaRPr sz="1100"/>
          </a:p>
          <a:p>
            <a:pPr marL="0" lvl="0" indent="0" algn="l" rtl="0">
              <a:lnSpc>
                <a:spcPct val="90000"/>
              </a:lnSpc>
              <a:spcBef>
                <a:spcPts val="900"/>
              </a:spcBef>
              <a:spcAft>
                <a:spcPts val="0"/>
              </a:spcAft>
              <a:buSzPts val="1300"/>
              <a:buNone/>
            </a:pPr>
            <a:r>
              <a:rPr lang="en" sz="1100" b="1"/>
              <a:t>Poor Sale Game:   </a:t>
            </a:r>
            <a:r>
              <a:rPr lang="en" sz="1100"/>
              <a:t>Global Sale </a:t>
            </a:r>
            <a:r>
              <a:rPr lang="en" sz="1100">
                <a:solidFill>
                  <a:srgbClr val="00B050"/>
                </a:solidFill>
              </a:rPr>
              <a:t>&lt; 1</a:t>
            </a:r>
            <a:r>
              <a:rPr lang="en" sz="1100"/>
              <a:t> Million Pieces</a:t>
            </a:r>
            <a:endParaRPr sz="1100"/>
          </a:p>
          <a:p>
            <a:pPr marL="0" lvl="0" indent="0" algn="l" rtl="0">
              <a:lnSpc>
                <a:spcPct val="90000"/>
              </a:lnSpc>
              <a:spcBef>
                <a:spcPts val="900"/>
              </a:spcBef>
              <a:spcAft>
                <a:spcPts val="0"/>
              </a:spcAft>
              <a:buSzPts val="1300"/>
              <a:buNone/>
            </a:pPr>
            <a:endParaRPr sz="1100"/>
          </a:p>
        </p:txBody>
      </p:sp>
      <p:sp>
        <p:nvSpPr>
          <p:cNvPr id="497" name="Google Shape;497;p72"/>
          <p:cNvSpPr/>
          <p:nvPr/>
        </p:nvSpPr>
        <p:spPr>
          <a:xfrm>
            <a:off x="8551294" y="4672261"/>
            <a:ext cx="342900" cy="342900"/>
          </a:xfrm>
          <a:prstGeom prst="ellipse">
            <a:avLst/>
          </a:prstGeom>
          <a:blipFill rotWithShape="1">
            <a:blip r:embed="rId5">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498" name="Google Shape;498;p72"/>
          <p:cNvSpPr/>
          <p:nvPr/>
        </p:nvSpPr>
        <p:spPr>
          <a:xfrm>
            <a:off x="8573188" y="4694155"/>
            <a:ext cx="299110" cy="299111"/>
          </a:xfrm>
          <a:prstGeom prst="ellipse">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Rockwell"/>
              <a:buNone/>
            </a:pPr>
            <a:endParaRPr sz="1400" b="0" i="0" u="none" strike="noStrike" cap="none">
              <a:solidFill>
                <a:srgbClr val="FFFFF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2"/>
        <p:cNvGrpSpPr/>
        <p:nvPr/>
      </p:nvGrpSpPr>
      <p:grpSpPr>
        <a:xfrm>
          <a:off x="0" y="0"/>
          <a:ext cx="0" cy="0"/>
          <a:chOff x="0" y="0"/>
          <a:chExt cx="0" cy="0"/>
        </a:xfrm>
      </p:grpSpPr>
      <p:sp>
        <p:nvSpPr>
          <p:cNvPr id="503" name="Google Shape;503;p7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Rockwell"/>
              <a:buNone/>
            </a:pPr>
            <a:endParaRPr sz="1400" b="0" i="0" u="none" strike="noStrike" cap="none">
              <a:solidFill>
                <a:srgbClr val="FFFFFF"/>
              </a:solidFill>
              <a:latin typeface="Rockwell"/>
              <a:ea typeface="Rockwell"/>
              <a:cs typeface="Rockwell"/>
              <a:sym typeface="Rockwell"/>
            </a:endParaRPr>
          </a:p>
        </p:txBody>
      </p:sp>
      <p:sp>
        <p:nvSpPr>
          <p:cNvPr id="504" name="Google Shape;504;p73"/>
          <p:cNvSpPr/>
          <p:nvPr/>
        </p:nvSpPr>
        <p:spPr>
          <a:xfrm>
            <a:off x="738378" y="2878094"/>
            <a:ext cx="7667244" cy="60512"/>
          </a:xfrm>
          <a:prstGeom prst="rect">
            <a:avLst/>
          </a:prstGeom>
          <a:blipFill rotWithShape="1">
            <a:blip r:embed="rId3">
              <a:alphaModFix amt="85000"/>
            </a:blip>
            <a:tile tx="0" ty="-762000" sx="92000" sy="89000" flip="xy" algn="ctr"/>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5" name="Google Shape;505;p73"/>
          <p:cNvSpPr/>
          <p:nvPr/>
        </p:nvSpPr>
        <p:spPr>
          <a:xfrm>
            <a:off x="738378" y="2986180"/>
            <a:ext cx="7667244" cy="1558751"/>
          </a:xfrm>
          <a:prstGeom prst="rect">
            <a:avLst/>
          </a:prstGeom>
          <a:blipFill rotWithShape="1">
            <a:blip r:embed="rId3">
              <a:alphaModFix amt="95000"/>
            </a:blip>
            <a:tile tx="0" ty="-704850" sx="92000" sy="89000" flip="xy" algn="ctr"/>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6" name="Google Shape;506;p73"/>
          <p:cNvSpPr txBox="1">
            <a:spLocks noGrp="1"/>
          </p:cNvSpPr>
          <p:nvPr>
            <p:ph type="title"/>
          </p:nvPr>
        </p:nvSpPr>
        <p:spPr>
          <a:xfrm>
            <a:off x="964093" y="3076236"/>
            <a:ext cx="2464908" cy="1370643"/>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700"/>
              <a:buFont typeface="Aparajita"/>
              <a:buNone/>
            </a:pPr>
            <a:r>
              <a:rPr lang="en" sz="2700" cap="none">
                <a:latin typeface="Aparajita"/>
                <a:ea typeface="Aparajita"/>
                <a:cs typeface="Aparajita"/>
                <a:sym typeface="Aparajita"/>
              </a:rPr>
              <a:t>User Score</a:t>
            </a:r>
            <a:br>
              <a:rPr lang="en" sz="2700" cap="none">
                <a:latin typeface="Aparajita"/>
                <a:ea typeface="Aparajita"/>
                <a:cs typeface="Aparajita"/>
                <a:sym typeface="Aparajita"/>
              </a:rPr>
            </a:br>
            <a:r>
              <a:rPr lang="en" sz="2700" cap="none">
                <a:latin typeface="Aparajita"/>
                <a:ea typeface="Aparajita"/>
                <a:cs typeface="Aparajita"/>
                <a:sym typeface="Aparajita"/>
              </a:rPr>
              <a:t>Vs.</a:t>
            </a:r>
            <a:br>
              <a:rPr lang="en" sz="2700" cap="none">
                <a:latin typeface="Aparajita"/>
                <a:ea typeface="Aparajita"/>
                <a:cs typeface="Aparajita"/>
                <a:sym typeface="Aparajita"/>
              </a:rPr>
            </a:br>
            <a:r>
              <a:rPr lang="en" sz="2700" cap="none">
                <a:latin typeface="Aparajita"/>
                <a:ea typeface="Aparajita"/>
                <a:cs typeface="Aparajita"/>
                <a:sym typeface="Aparajita"/>
              </a:rPr>
              <a:t>Game Selling </a:t>
            </a:r>
            <a:endParaRPr sz="1100"/>
          </a:p>
        </p:txBody>
      </p:sp>
      <p:pic>
        <p:nvPicPr>
          <p:cNvPr id="507" name="Google Shape;507;p73" descr="A screenshot of a cell phone&#10;&#10;Description automatically generated"/>
          <p:cNvPicPr preferRelativeResize="0"/>
          <p:nvPr/>
        </p:nvPicPr>
        <p:blipFill rotWithShape="1">
          <a:blip r:embed="rId4">
            <a:alphaModFix/>
          </a:blip>
          <a:srcRect/>
          <a:stretch/>
        </p:blipFill>
        <p:spPr>
          <a:xfrm>
            <a:off x="128588" y="178384"/>
            <a:ext cx="3024085" cy="2232230"/>
          </a:xfrm>
          <a:prstGeom prst="rect">
            <a:avLst/>
          </a:prstGeom>
          <a:noFill/>
          <a:ln>
            <a:noFill/>
          </a:ln>
        </p:spPr>
      </p:pic>
      <p:pic>
        <p:nvPicPr>
          <p:cNvPr id="508" name="Google Shape;508;p73" descr="A screenshot of a cell phone&#10;&#10;Description automatically generated"/>
          <p:cNvPicPr preferRelativeResize="0"/>
          <p:nvPr/>
        </p:nvPicPr>
        <p:blipFill rotWithShape="1">
          <a:blip r:embed="rId5">
            <a:alphaModFix/>
          </a:blip>
          <a:srcRect/>
          <a:stretch/>
        </p:blipFill>
        <p:spPr>
          <a:xfrm>
            <a:off x="6176757" y="185998"/>
            <a:ext cx="2881586" cy="2224616"/>
          </a:xfrm>
          <a:prstGeom prst="rect">
            <a:avLst/>
          </a:prstGeom>
          <a:noFill/>
          <a:ln>
            <a:noFill/>
          </a:ln>
        </p:spPr>
      </p:pic>
      <p:pic>
        <p:nvPicPr>
          <p:cNvPr id="509" name="Google Shape;509;p73" descr="A screenshot of a cell phone&#10;&#10;Description automatically generated"/>
          <p:cNvPicPr preferRelativeResize="0"/>
          <p:nvPr/>
        </p:nvPicPr>
        <p:blipFill rotWithShape="1">
          <a:blip r:embed="rId6">
            <a:alphaModFix/>
          </a:blip>
          <a:srcRect/>
          <a:stretch/>
        </p:blipFill>
        <p:spPr>
          <a:xfrm>
            <a:off x="3152672" y="175051"/>
            <a:ext cx="3024085" cy="2235563"/>
          </a:xfrm>
          <a:prstGeom prst="rect">
            <a:avLst/>
          </a:prstGeom>
          <a:noFill/>
          <a:ln>
            <a:noFill/>
          </a:ln>
        </p:spPr>
      </p:pic>
      <p:sp>
        <p:nvSpPr>
          <p:cNvPr id="510" name="Google Shape;510;p73"/>
          <p:cNvSpPr txBox="1">
            <a:spLocks noGrp="1"/>
          </p:cNvSpPr>
          <p:nvPr>
            <p:ph type="body" idx="1"/>
          </p:nvPr>
        </p:nvSpPr>
        <p:spPr>
          <a:xfrm>
            <a:off x="3075386" y="3121523"/>
            <a:ext cx="5330236" cy="1325356"/>
          </a:xfrm>
          <a:prstGeom prst="rect">
            <a:avLst/>
          </a:prstGeom>
          <a:noFill/>
          <a:ln>
            <a:noFill/>
          </a:ln>
        </p:spPr>
        <p:txBody>
          <a:bodyPr spcFirstLastPara="1" wrap="square" lIns="68575" tIns="34275" rIns="68575" bIns="34275" anchor="ctr" anchorCtr="0">
            <a:noAutofit/>
          </a:bodyPr>
          <a:lstStyle/>
          <a:p>
            <a:pPr marL="139700" lvl="0" indent="-133350" algn="l" rtl="0">
              <a:lnSpc>
                <a:spcPct val="90000"/>
              </a:lnSpc>
              <a:spcBef>
                <a:spcPts val="0"/>
              </a:spcBef>
              <a:spcAft>
                <a:spcPts val="0"/>
              </a:spcAft>
              <a:buSzPts val="1100"/>
              <a:buFont typeface="Noto Sans Symbols"/>
              <a:buChar char="❖"/>
            </a:pPr>
            <a:r>
              <a:rPr lang="en" sz="1400">
                <a:latin typeface="David"/>
                <a:ea typeface="David"/>
                <a:cs typeface="David"/>
                <a:sym typeface="David"/>
              </a:rPr>
              <a:t>The top sale game group has only few outliers, which means  most of the top sale games have got high user scores, only few of them got user scores below average.</a:t>
            </a:r>
            <a:endParaRPr sz="1100"/>
          </a:p>
          <a:p>
            <a:pPr marL="139700" lvl="0" indent="-133350" algn="l" rtl="0">
              <a:lnSpc>
                <a:spcPct val="90000"/>
              </a:lnSpc>
              <a:spcBef>
                <a:spcPts val="900"/>
              </a:spcBef>
              <a:spcAft>
                <a:spcPts val="0"/>
              </a:spcAft>
              <a:buSzPts val="1100"/>
              <a:buFont typeface="Noto Sans Symbols"/>
              <a:buChar char="❖"/>
            </a:pPr>
            <a:r>
              <a:rPr lang="en" sz="1400">
                <a:latin typeface="David"/>
                <a:ea typeface="David"/>
                <a:cs typeface="David"/>
                <a:sym typeface="David"/>
              </a:rPr>
              <a:t>User scores of the top sale game group and the fair sale group are higher than the poor sale game group.</a:t>
            </a:r>
            <a:endParaRPr sz="1100"/>
          </a:p>
        </p:txBody>
      </p:sp>
      <p:sp>
        <p:nvSpPr>
          <p:cNvPr id="511" name="Google Shape;511;p73"/>
          <p:cNvSpPr/>
          <p:nvPr/>
        </p:nvSpPr>
        <p:spPr>
          <a:xfrm>
            <a:off x="738378" y="4596502"/>
            <a:ext cx="7667244" cy="60512"/>
          </a:xfrm>
          <a:prstGeom prst="rect">
            <a:avLst/>
          </a:prstGeom>
          <a:blipFill rotWithShape="1">
            <a:blip r:embed="rId3">
              <a:alphaModFix amt="85000"/>
            </a:blip>
            <a:tile tx="0" ty="-717550" sx="92000" sy="89000" flip="xy" algn="ctr"/>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12" name="Google Shape;512;p73"/>
          <p:cNvSpPr/>
          <p:nvPr/>
        </p:nvSpPr>
        <p:spPr>
          <a:xfrm>
            <a:off x="8551294" y="4672261"/>
            <a:ext cx="342900" cy="342900"/>
          </a:xfrm>
          <a:prstGeom prst="ellipse">
            <a:avLst/>
          </a:prstGeom>
          <a:blipFill rotWithShape="1">
            <a:blip r:embed="rId7">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513" name="Google Shape;513;p73"/>
          <p:cNvSpPr/>
          <p:nvPr/>
        </p:nvSpPr>
        <p:spPr>
          <a:xfrm>
            <a:off x="8573188" y="4694155"/>
            <a:ext cx="299110" cy="299111"/>
          </a:xfrm>
          <a:prstGeom prst="ellipse">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Rockwell"/>
              <a:buNone/>
            </a:pPr>
            <a:endParaRPr sz="1400" b="0" i="0" u="none" strike="noStrike" cap="none">
              <a:solidFill>
                <a:srgbClr val="FFFFFF"/>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7"/>
        <p:cNvGrpSpPr/>
        <p:nvPr/>
      </p:nvGrpSpPr>
      <p:grpSpPr>
        <a:xfrm>
          <a:off x="0" y="0"/>
          <a:ext cx="0" cy="0"/>
          <a:chOff x="0" y="0"/>
          <a:chExt cx="0" cy="0"/>
        </a:xfrm>
      </p:grpSpPr>
      <p:sp>
        <p:nvSpPr>
          <p:cNvPr id="518" name="Google Shape;518;p74"/>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Rockwell"/>
              <a:buNone/>
            </a:pPr>
            <a:endParaRPr sz="1400" b="0" i="0" u="none" strike="noStrike" cap="none">
              <a:solidFill>
                <a:srgbClr val="FFFFFF"/>
              </a:solidFill>
              <a:latin typeface="Rockwell"/>
              <a:ea typeface="Rockwell"/>
              <a:cs typeface="Rockwell"/>
              <a:sym typeface="Rockwell"/>
            </a:endParaRPr>
          </a:p>
        </p:txBody>
      </p:sp>
      <p:sp>
        <p:nvSpPr>
          <p:cNvPr id="519" name="Google Shape;519;p74"/>
          <p:cNvSpPr/>
          <p:nvPr/>
        </p:nvSpPr>
        <p:spPr>
          <a:xfrm>
            <a:off x="738378" y="2878094"/>
            <a:ext cx="7667244" cy="60512"/>
          </a:xfrm>
          <a:prstGeom prst="rect">
            <a:avLst/>
          </a:prstGeom>
          <a:blipFill rotWithShape="1">
            <a:blip r:embed="rId3">
              <a:alphaModFix amt="85000"/>
            </a:blip>
            <a:tile tx="0" ty="-762000" sx="92000" sy="89000" flip="xy" algn="ctr"/>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0" name="Google Shape;520;p74"/>
          <p:cNvSpPr/>
          <p:nvPr/>
        </p:nvSpPr>
        <p:spPr>
          <a:xfrm>
            <a:off x="738378" y="2986180"/>
            <a:ext cx="7667244" cy="1558751"/>
          </a:xfrm>
          <a:prstGeom prst="rect">
            <a:avLst/>
          </a:prstGeom>
          <a:blipFill rotWithShape="1">
            <a:blip r:embed="rId3">
              <a:alphaModFix amt="95000"/>
            </a:blip>
            <a:tile tx="0" ty="-704850" sx="92000" sy="89000" flip="xy" algn="ctr"/>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1" name="Google Shape;521;p74"/>
          <p:cNvSpPr txBox="1">
            <a:spLocks noGrp="1"/>
          </p:cNvSpPr>
          <p:nvPr>
            <p:ph type="title"/>
          </p:nvPr>
        </p:nvSpPr>
        <p:spPr>
          <a:xfrm>
            <a:off x="964092" y="3121523"/>
            <a:ext cx="3407762" cy="1325356"/>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2900"/>
              <a:buFont typeface="Aparajita"/>
              <a:buNone/>
            </a:pPr>
            <a:r>
              <a:rPr lang="en" sz="2900" cap="none">
                <a:latin typeface="Aparajita"/>
                <a:ea typeface="Aparajita"/>
                <a:cs typeface="Aparajita"/>
                <a:sym typeface="Aparajita"/>
              </a:rPr>
              <a:t>Critical Score</a:t>
            </a:r>
            <a:br>
              <a:rPr lang="en" sz="2900" cap="none">
                <a:latin typeface="Aparajita"/>
                <a:ea typeface="Aparajita"/>
                <a:cs typeface="Aparajita"/>
                <a:sym typeface="Aparajita"/>
              </a:rPr>
            </a:br>
            <a:r>
              <a:rPr lang="en" sz="2900" cap="none">
                <a:latin typeface="Aparajita"/>
                <a:ea typeface="Aparajita"/>
                <a:cs typeface="Aparajita"/>
                <a:sym typeface="Aparajita"/>
              </a:rPr>
              <a:t>Vs.</a:t>
            </a:r>
            <a:br>
              <a:rPr lang="en" sz="2900" cap="none">
                <a:latin typeface="Aparajita"/>
                <a:ea typeface="Aparajita"/>
                <a:cs typeface="Aparajita"/>
                <a:sym typeface="Aparajita"/>
              </a:rPr>
            </a:br>
            <a:r>
              <a:rPr lang="en" sz="2900" cap="none">
                <a:latin typeface="Aparajita"/>
                <a:ea typeface="Aparajita"/>
                <a:cs typeface="Aparajita"/>
                <a:sym typeface="Aparajita"/>
              </a:rPr>
              <a:t>Game Selling </a:t>
            </a:r>
            <a:endParaRPr sz="2900"/>
          </a:p>
        </p:txBody>
      </p:sp>
      <p:pic>
        <p:nvPicPr>
          <p:cNvPr id="522" name="Google Shape;522;p74" descr="A screenshot of a cell phone&#10;&#10;Description automatically generated"/>
          <p:cNvPicPr preferRelativeResize="0"/>
          <p:nvPr/>
        </p:nvPicPr>
        <p:blipFill rotWithShape="1">
          <a:blip r:embed="rId4">
            <a:alphaModFix/>
          </a:blip>
          <a:srcRect/>
          <a:stretch/>
        </p:blipFill>
        <p:spPr>
          <a:xfrm>
            <a:off x="228157" y="0"/>
            <a:ext cx="2924516" cy="2395650"/>
          </a:xfrm>
          <a:prstGeom prst="rect">
            <a:avLst/>
          </a:prstGeom>
          <a:noFill/>
          <a:ln>
            <a:noFill/>
          </a:ln>
        </p:spPr>
      </p:pic>
      <p:pic>
        <p:nvPicPr>
          <p:cNvPr id="523" name="Google Shape;523;p74" descr="A screenshot of a cell phone&#10;&#10;Description automatically generated"/>
          <p:cNvPicPr preferRelativeResize="0"/>
          <p:nvPr/>
        </p:nvPicPr>
        <p:blipFill rotWithShape="1">
          <a:blip r:embed="rId5">
            <a:alphaModFix/>
          </a:blip>
          <a:srcRect/>
          <a:stretch/>
        </p:blipFill>
        <p:spPr>
          <a:xfrm>
            <a:off x="3109743" y="-4041"/>
            <a:ext cx="2924516" cy="2395650"/>
          </a:xfrm>
          <a:prstGeom prst="rect">
            <a:avLst/>
          </a:prstGeom>
          <a:noFill/>
          <a:ln>
            <a:noFill/>
          </a:ln>
        </p:spPr>
      </p:pic>
      <p:pic>
        <p:nvPicPr>
          <p:cNvPr id="524" name="Google Shape;524;p74" descr="A screenshot of a cell phone&#10;&#10;Description automatically generated"/>
          <p:cNvPicPr preferRelativeResize="0"/>
          <p:nvPr/>
        </p:nvPicPr>
        <p:blipFill rotWithShape="1">
          <a:blip r:embed="rId6">
            <a:alphaModFix/>
          </a:blip>
          <a:srcRect/>
          <a:stretch/>
        </p:blipFill>
        <p:spPr>
          <a:xfrm>
            <a:off x="6034258" y="-4041"/>
            <a:ext cx="2924516" cy="2399691"/>
          </a:xfrm>
          <a:prstGeom prst="rect">
            <a:avLst/>
          </a:prstGeom>
          <a:noFill/>
          <a:ln>
            <a:noFill/>
          </a:ln>
        </p:spPr>
      </p:pic>
      <p:sp>
        <p:nvSpPr>
          <p:cNvPr id="525" name="Google Shape;525;p74"/>
          <p:cNvSpPr txBox="1">
            <a:spLocks noGrp="1"/>
          </p:cNvSpPr>
          <p:nvPr>
            <p:ph type="body" idx="1"/>
          </p:nvPr>
        </p:nvSpPr>
        <p:spPr>
          <a:xfrm>
            <a:off x="2946798" y="3121523"/>
            <a:ext cx="5241058" cy="1331641"/>
          </a:xfrm>
          <a:prstGeom prst="rect">
            <a:avLst/>
          </a:prstGeom>
          <a:noFill/>
          <a:ln>
            <a:noFill/>
          </a:ln>
        </p:spPr>
        <p:txBody>
          <a:bodyPr spcFirstLastPara="1" wrap="square" lIns="68575" tIns="34275" rIns="68575" bIns="34275" anchor="ctr" anchorCtr="0">
            <a:noAutofit/>
          </a:bodyPr>
          <a:lstStyle/>
          <a:p>
            <a:pPr marL="139700" lvl="0" indent="-133350" algn="l" rtl="0">
              <a:lnSpc>
                <a:spcPct val="90000"/>
              </a:lnSpc>
              <a:spcBef>
                <a:spcPts val="0"/>
              </a:spcBef>
              <a:spcAft>
                <a:spcPts val="0"/>
              </a:spcAft>
              <a:buSzPts val="1100"/>
              <a:buFont typeface="Noto Sans Symbols"/>
              <a:buChar char="❖"/>
            </a:pPr>
            <a:r>
              <a:rPr lang="en" sz="1400">
                <a:latin typeface="David"/>
                <a:ea typeface="David"/>
                <a:cs typeface="David"/>
                <a:sym typeface="David"/>
              </a:rPr>
              <a:t>The median of top sale games group is higher than the other two groups .</a:t>
            </a:r>
            <a:endParaRPr sz="1100"/>
          </a:p>
          <a:p>
            <a:pPr marL="139700" lvl="0" indent="-133350" algn="l" rtl="0">
              <a:lnSpc>
                <a:spcPct val="90000"/>
              </a:lnSpc>
              <a:spcBef>
                <a:spcPts val="900"/>
              </a:spcBef>
              <a:spcAft>
                <a:spcPts val="0"/>
              </a:spcAft>
              <a:buSzPts val="1100"/>
              <a:buFont typeface="Noto Sans Symbols"/>
              <a:buChar char="❖"/>
            </a:pPr>
            <a:r>
              <a:rPr lang="en" sz="1400">
                <a:latin typeface="David"/>
                <a:ea typeface="David"/>
                <a:cs typeface="David"/>
                <a:sym typeface="David"/>
              </a:rPr>
              <a:t>The top sale game group shows no outliers, which means  both of the top sale games have got high critical scores.</a:t>
            </a:r>
            <a:endParaRPr sz="1100"/>
          </a:p>
          <a:p>
            <a:pPr marL="139700" lvl="0" indent="-133350" algn="l" rtl="0">
              <a:lnSpc>
                <a:spcPct val="90000"/>
              </a:lnSpc>
              <a:spcBef>
                <a:spcPts val="900"/>
              </a:spcBef>
              <a:spcAft>
                <a:spcPts val="0"/>
              </a:spcAft>
              <a:buSzPts val="1100"/>
              <a:buFont typeface="Noto Sans Symbols"/>
              <a:buChar char="❖"/>
            </a:pPr>
            <a:r>
              <a:rPr lang="en" sz="1400">
                <a:latin typeface="David"/>
                <a:ea typeface="David"/>
                <a:cs typeface="David"/>
                <a:sym typeface="David"/>
              </a:rPr>
              <a:t>Fair sale game group have higher critical score than poor sale game group, but a lot of outliers exist.</a:t>
            </a:r>
            <a:endParaRPr sz="1100"/>
          </a:p>
        </p:txBody>
      </p:sp>
      <p:sp>
        <p:nvSpPr>
          <p:cNvPr id="526" name="Google Shape;526;p74"/>
          <p:cNvSpPr/>
          <p:nvPr/>
        </p:nvSpPr>
        <p:spPr>
          <a:xfrm>
            <a:off x="738378" y="4596502"/>
            <a:ext cx="7667244" cy="60512"/>
          </a:xfrm>
          <a:prstGeom prst="rect">
            <a:avLst/>
          </a:prstGeom>
          <a:blipFill rotWithShape="1">
            <a:blip r:embed="rId3">
              <a:alphaModFix amt="85000"/>
            </a:blip>
            <a:tile tx="0" ty="-717550" sx="92000" sy="89000" flip="xy" algn="ctr"/>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7" name="Google Shape;527;p74"/>
          <p:cNvSpPr/>
          <p:nvPr/>
        </p:nvSpPr>
        <p:spPr>
          <a:xfrm>
            <a:off x="8551294" y="4672261"/>
            <a:ext cx="342900" cy="342900"/>
          </a:xfrm>
          <a:prstGeom prst="ellipse">
            <a:avLst/>
          </a:prstGeom>
          <a:blipFill rotWithShape="1">
            <a:blip r:embed="rId7">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528" name="Google Shape;528;p74"/>
          <p:cNvSpPr/>
          <p:nvPr/>
        </p:nvSpPr>
        <p:spPr>
          <a:xfrm>
            <a:off x="8573188" y="4694155"/>
            <a:ext cx="299110" cy="299111"/>
          </a:xfrm>
          <a:prstGeom prst="ellipse">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Rockwell"/>
              <a:buNone/>
            </a:pPr>
            <a:endParaRPr sz="1400" b="0" i="0" u="none" strike="noStrike" cap="non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5"/>
          <p:cNvSpPr txBox="1">
            <a:spLocks noGrp="1"/>
          </p:cNvSpPr>
          <p:nvPr>
            <p:ph type="title"/>
          </p:nvPr>
        </p:nvSpPr>
        <p:spPr>
          <a:xfrm>
            <a:off x="802386" y="363474"/>
            <a:ext cx="7543800" cy="1207008"/>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4100"/>
              <a:buFont typeface="David"/>
              <a:buNone/>
            </a:pPr>
            <a:r>
              <a:rPr lang="en" sz="3600" cap="none" dirty="0">
                <a:latin typeface="David"/>
                <a:ea typeface="David"/>
                <a:cs typeface="David"/>
                <a:sym typeface="David"/>
              </a:rPr>
              <a:t>Conclusion</a:t>
            </a:r>
            <a:r>
              <a:rPr lang="en" sz="1100" dirty="0">
                <a:latin typeface="David"/>
                <a:ea typeface="David"/>
                <a:cs typeface="David"/>
                <a:sym typeface="David"/>
              </a:rPr>
              <a:t> </a:t>
            </a:r>
            <a:endParaRPr sz="1100" dirty="0">
              <a:latin typeface="David"/>
              <a:ea typeface="David"/>
              <a:cs typeface="David"/>
              <a:sym typeface="David"/>
            </a:endParaRPr>
          </a:p>
        </p:txBody>
      </p:sp>
      <p:sp>
        <p:nvSpPr>
          <p:cNvPr id="534" name="Google Shape;534;p75"/>
          <p:cNvSpPr txBox="1">
            <a:spLocks noGrp="1"/>
          </p:cNvSpPr>
          <p:nvPr>
            <p:ph type="body" idx="1"/>
          </p:nvPr>
        </p:nvSpPr>
        <p:spPr>
          <a:xfrm>
            <a:off x="802386" y="1591056"/>
            <a:ext cx="7543800" cy="3038094"/>
          </a:xfrm>
          <a:prstGeom prst="rect">
            <a:avLst/>
          </a:prstGeom>
          <a:noFill/>
          <a:ln>
            <a:noFill/>
          </a:ln>
        </p:spPr>
        <p:txBody>
          <a:bodyPr spcFirstLastPara="1" wrap="square" lIns="68575" tIns="34275" rIns="68575" bIns="34275" anchor="t" anchorCtr="0">
            <a:noAutofit/>
          </a:bodyPr>
          <a:lstStyle/>
          <a:p>
            <a:pPr marL="139700" lvl="0" indent="-133350" algn="l" rtl="0">
              <a:lnSpc>
                <a:spcPct val="90000"/>
              </a:lnSpc>
              <a:spcBef>
                <a:spcPts val="0"/>
              </a:spcBef>
              <a:spcAft>
                <a:spcPts val="0"/>
              </a:spcAft>
              <a:buSzPts val="1500"/>
              <a:buFont typeface="Noto Sans Symbols"/>
              <a:buChar char="❖"/>
            </a:pPr>
            <a:r>
              <a:rPr lang="en" sz="1800">
                <a:latin typeface="David"/>
                <a:ea typeface="David"/>
                <a:cs typeface="David"/>
                <a:sym typeface="David"/>
              </a:rPr>
              <a:t>Quantities of each video games’ global selling and their user scores are positively related.</a:t>
            </a:r>
            <a:endParaRPr sz="1100"/>
          </a:p>
          <a:p>
            <a:pPr marL="139700" lvl="0" indent="-133350" algn="l" rtl="0">
              <a:lnSpc>
                <a:spcPct val="90000"/>
              </a:lnSpc>
              <a:spcBef>
                <a:spcPts val="900"/>
              </a:spcBef>
              <a:spcAft>
                <a:spcPts val="0"/>
              </a:spcAft>
              <a:buSzPts val="1500"/>
              <a:buFont typeface="Noto Sans Symbols"/>
              <a:buChar char="❖"/>
            </a:pPr>
            <a:r>
              <a:rPr lang="en" sz="1800">
                <a:latin typeface="David"/>
                <a:ea typeface="David"/>
                <a:cs typeface="David"/>
                <a:sym typeface="David"/>
              </a:rPr>
              <a:t>There is a strong correlation between global sale and critical reviews.</a:t>
            </a:r>
            <a:endParaRPr sz="1100"/>
          </a:p>
          <a:p>
            <a:pPr marL="139700" lvl="0" indent="-133350" algn="l" rtl="0">
              <a:lnSpc>
                <a:spcPct val="90000"/>
              </a:lnSpc>
              <a:spcBef>
                <a:spcPts val="900"/>
              </a:spcBef>
              <a:spcAft>
                <a:spcPts val="0"/>
              </a:spcAft>
              <a:buSzPts val="1500"/>
              <a:buFont typeface="Noto Sans Symbols"/>
              <a:buChar char="❖"/>
            </a:pPr>
            <a:r>
              <a:rPr lang="en" sz="1800">
                <a:latin typeface="David"/>
                <a:ea typeface="David"/>
                <a:cs typeface="David"/>
                <a:sym typeface="David"/>
              </a:rPr>
              <a:t>Global video game selling is proportional to the games’ critical reviews. </a:t>
            </a:r>
            <a:endParaRPr sz="1100"/>
          </a:p>
          <a:p>
            <a:pPr marL="139700" lvl="0" indent="-133350" algn="l" rtl="0">
              <a:lnSpc>
                <a:spcPct val="90000"/>
              </a:lnSpc>
              <a:spcBef>
                <a:spcPts val="900"/>
              </a:spcBef>
              <a:spcAft>
                <a:spcPts val="0"/>
              </a:spcAft>
              <a:buSzPts val="1500"/>
              <a:buFont typeface="Noto Sans Symbols"/>
              <a:buChar char="❖"/>
            </a:pPr>
            <a:r>
              <a:rPr lang="en" sz="1800">
                <a:latin typeface="David"/>
                <a:ea typeface="David"/>
                <a:cs typeface="David"/>
                <a:sym typeface="David"/>
              </a:rPr>
              <a:t>Top selling games have higher user scores and critical scores on average than lower selling games .</a:t>
            </a:r>
            <a:endParaRPr sz="1100"/>
          </a:p>
          <a:p>
            <a:pPr marL="139700" lvl="0" indent="-133350" algn="l" rtl="0">
              <a:lnSpc>
                <a:spcPct val="90000"/>
              </a:lnSpc>
              <a:spcBef>
                <a:spcPts val="900"/>
              </a:spcBef>
              <a:spcAft>
                <a:spcPts val="0"/>
              </a:spcAft>
              <a:buSzPts val="1500"/>
              <a:buFont typeface="Noto Sans Symbols"/>
              <a:buChar char="❖"/>
            </a:pPr>
            <a:r>
              <a:rPr lang="en" sz="1800">
                <a:latin typeface="David"/>
                <a:ea typeface="David"/>
                <a:cs typeface="David"/>
                <a:sym typeface="David"/>
              </a:rPr>
              <a:t>The highest-selling game has not got the highest critical score.</a:t>
            </a:r>
            <a:endParaRPr sz="1100"/>
          </a:p>
          <a:p>
            <a:pPr marL="139700" lvl="0" indent="-133350" algn="l" rtl="0">
              <a:lnSpc>
                <a:spcPct val="90000"/>
              </a:lnSpc>
              <a:spcBef>
                <a:spcPts val="900"/>
              </a:spcBef>
              <a:spcAft>
                <a:spcPts val="0"/>
              </a:spcAft>
              <a:buSzPts val="1500"/>
              <a:buFont typeface="Noto Sans Symbols"/>
              <a:buChar char="❖"/>
            </a:pPr>
            <a:r>
              <a:rPr lang="en" sz="1800">
                <a:latin typeface="David"/>
                <a:ea typeface="David"/>
                <a:cs typeface="David"/>
                <a:sym typeface="David"/>
              </a:rPr>
              <a:t>Although some games are not sold well, they have high user/critical score ratings.</a:t>
            </a:r>
            <a:endParaRPr sz="1100"/>
          </a:p>
          <a:p>
            <a:pPr marL="0" lvl="0" indent="0" algn="l" rtl="0">
              <a:lnSpc>
                <a:spcPct val="80000"/>
              </a:lnSpc>
              <a:spcBef>
                <a:spcPts val="900"/>
              </a:spcBef>
              <a:spcAft>
                <a:spcPts val="0"/>
              </a:spcAft>
              <a:buSzPts val="1300"/>
              <a:buNone/>
            </a:pPr>
            <a:endParaRPr sz="1100">
              <a:latin typeface="Aparajita"/>
              <a:ea typeface="Aparajita"/>
              <a:cs typeface="Aparajita"/>
              <a:sym typeface="Aparajita"/>
            </a:endParaRPr>
          </a:p>
          <a:p>
            <a:pPr marL="0" lvl="0" indent="0" algn="l" rtl="0">
              <a:lnSpc>
                <a:spcPct val="80000"/>
              </a:lnSpc>
              <a:spcBef>
                <a:spcPts val="900"/>
              </a:spcBef>
              <a:spcAft>
                <a:spcPts val="0"/>
              </a:spcAft>
              <a:buSzPts val="1300"/>
              <a:buNone/>
            </a:pPr>
            <a:endParaRPr sz="1100"/>
          </a:p>
          <a:p>
            <a:pPr marL="0" lvl="0" indent="0" algn="l" rtl="0">
              <a:lnSpc>
                <a:spcPct val="80000"/>
              </a:lnSpc>
              <a:spcBef>
                <a:spcPts val="900"/>
              </a:spcBef>
              <a:spcAft>
                <a:spcPts val="0"/>
              </a:spcAft>
              <a:buSzPts val="1300"/>
              <a:buNone/>
            </a:pP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8"/>
        <p:cNvGrpSpPr/>
        <p:nvPr/>
      </p:nvGrpSpPr>
      <p:grpSpPr>
        <a:xfrm>
          <a:off x="0" y="0"/>
          <a:ext cx="0" cy="0"/>
          <a:chOff x="0" y="0"/>
          <a:chExt cx="0" cy="0"/>
        </a:xfrm>
      </p:grpSpPr>
      <p:sp>
        <p:nvSpPr>
          <p:cNvPr id="539" name="Google Shape;539;p76"/>
          <p:cNvSpPr/>
          <p:nvPr/>
        </p:nvSpPr>
        <p:spPr>
          <a:xfrm>
            <a:off x="0" y="0"/>
            <a:ext cx="5658956" cy="5143499"/>
          </a:xfrm>
          <a:prstGeom prst="rect">
            <a:avLst/>
          </a:prstGeom>
          <a:blipFill rotWithShape="1">
            <a:blip r:embed="rId3">
              <a:alphaModFix amt="60000"/>
            </a:blip>
            <a:tile tx="0" ty="-704850" sx="92000" sy="89000" flip="xy" algn="ctr"/>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Rockwell"/>
              <a:ea typeface="Rockwell"/>
              <a:cs typeface="Rockwell"/>
              <a:sym typeface="Rockwell"/>
            </a:endParaRPr>
          </a:p>
        </p:txBody>
      </p:sp>
      <p:sp>
        <p:nvSpPr>
          <p:cNvPr id="540" name="Google Shape;540;p76"/>
          <p:cNvSpPr txBox="1">
            <a:spLocks noGrp="1"/>
          </p:cNvSpPr>
          <p:nvPr>
            <p:ph type="title"/>
          </p:nvPr>
        </p:nvSpPr>
        <p:spPr>
          <a:xfrm>
            <a:off x="286710" y="363474"/>
            <a:ext cx="5057883" cy="1207008"/>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SzPts val="3600"/>
              <a:buFont typeface="David"/>
              <a:buNone/>
            </a:pPr>
            <a:r>
              <a:rPr lang="en" sz="3600" cap="none">
                <a:latin typeface="David"/>
                <a:ea typeface="David"/>
                <a:cs typeface="David"/>
                <a:sym typeface="David"/>
              </a:rPr>
              <a:t>Limitation</a:t>
            </a:r>
            <a:r>
              <a:rPr lang="en" sz="3600">
                <a:latin typeface="David"/>
                <a:ea typeface="David"/>
                <a:cs typeface="David"/>
                <a:sym typeface="David"/>
              </a:rPr>
              <a:t> </a:t>
            </a:r>
            <a:endParaRPr sz="1100"/>
          </a:p>
        </p:txBody>
      </p:sp>
      <p:sp>
        <p:nvSpPr>
          <p:cNvPr id="541" name="Google Shape;541;p76"/>
          <p:cNvSpPr txBox="1">
            <a:spLocks noGrp="1"/>
          </p:cNvSpPr>
          <p:nvPr>
            <p:ph type="body" idx="1"/>
          </p:nvPr>
        </p:nvSpPr>
        <p:spPr>
          <a:xfrm>
            <a:off x="286709" y="1591056"/>
            <a:ext cx="5057884" cy="3038094"/>
          </a:xfrm>
          <a:prstGeom prst="rect">
            <a:avLst/>
          </a:prstGeom>
          <a:noFill/>
          <a:ln>
            <a:noFill/>
          </a:ln>
        </p:spPr>
        <p:txBody>
          <a:bodyPr spcFirstLastPara="1" wrap="square" lIns="68575" tIns="34275" rIns="68575" bIns="34275" anchor="t" anchorCtr="0">
            <a:noAutofit/>
          </a:bodyPr>
          <a:lstStyle/>
          <a:p>
            <a:pPr marL="139700" lvl="0" indent="-133350" algn="l" rtl="0">
              <a:lnSpc>
                <a:spcPct val="100000"/>
              </a:lnSpc>
              <a:spcBef>
                <a:spcPts val="0"/>
              </a:spcBef>
              <a:spcAft>
                <a:spcPts val="0"/>
              </a:spcAft>
              <a:buSzPts val="1500"/>
              <a:buFont typeface="Noto Sans Symbols"/>
              <a:buChar char="⮚"/>
            </a:pPr>
            <a:r>
              <a:rPr lang="en" sz="1800">
                <a:latin typeface="David"/>
                <a:ea typeface="David"/>
                <a:cs typeface="David"/>
                <a:sym typeface="David"/>
              </a:rPr>
              <a:t>Not enough game players participate in scoring and rating.</a:t>
            </a:r>
            <a:endParaRPr sz="1100"/>
          </a:p>
          <a:p>
            <a:pPr marL="139700" lvl="0" indent="-133350" algn="l" rtl="0">
              <a:lnSpc>
                <a:spcPct val="100000"/>
              </a:lnSpc>
              <a:spcBef>
                <a:spcPts val="900"/>
              </a:spcBef>
              <a:spcAft>
                <a:spcPts val="0"/>
              </a:spcAft>
              <a:buSzPts val="1500"/>
              <a:buFont typeface="Noto Sans Symbols"/>
              <a:buChar char="⮚"/>
            </a:pPr>
            <a:r>
              <a:rPr lang="en" sz="1800">
                <a:latin typeface="David"/>
                <a:ea typeface="David"/>
                <a:cs typeface="David"/>
                <a:sym typeface="David"/>
              </a:rPr>
              <a:t>Lack of detailed information about rating players, for example, players’ age ,gender ,and occupation etc.</a:t>
            </a:r>
            <a:endParaRPr sz="1100"/>
          </a:p>
          <a:p>
            <a:pPr marL="139700" lvl="0" indent="-133350" algn="l" rtl="0">
              <a:lnSpc>
                <a:spcPct val="100000"/>
              </a:lnSpc>
              <a:spcBef>
                <a:spcPts val="900"/>
              </a:spcBef>
              <a:spcAft>
                <a:spcPts val="0"/>
              </a:spcAft>
              <a:buSzPts val="1500"/>
              <a:buFont typeface="Noto Sans Symbols"/>
              <a:buChar char="⮚"/>
            </a:pPr>
            <a:r>
              <a:rPr lang="en" sz="1800">
                <a:latin typeface="David"/>
                <a:ea typeface="David"/>
                <a:cs typeface="David"/>
                <a:sym typeface="David"/>
              </a:rPr>
              <a:t>Existence of missing data.</a:t>
            </a:r>
            <a:endParaRPr sz="1100"/>
          </a:p>
        </p:txBody>
      </p:sp>
      <p:pic>
        <p:nvPicPr>
          <p:cNvPr id="542" name="Google Shape;542;p76" descr="Customer review RTL"/>
          <p:cNvPicPr preferRelativeResize="0"/>
          <p:nvPr/>
        </p:nvPicPr>
        <p:blipFill rotWithShape="1">
          <a:blip r:embed="rId4">
            <a:alphaModFix/>
          </a:blip>
          <a:srcRect/>
          <a:stretch/>
        </p:blipFill>
        <p:spPr>
          <a:xfrm>
            <a:off x="6152595" y="1196795"/>
            <a:ext cx="2526883" cy="2526883"/>
          </a:xfrm>
          <a:prstGeom prst="rect">
            <a:avLst/>
          </a:prstGeom>
          <a:noFill/>
          <a:ln>
            <a:noFill/>
          </a:ln>
        </p:spPr>
      </p:pic>
      <p:grpSp>
        <p:nvGrpSpPr>
          <p:cNvPr id="543" name="Google Shape;543;p76"/>
          <p:cNvGrpSpPr/>
          <p:nvPr/>
        </p:nvGrpSpPr>
        <p:grpSpPr>
          <a:xfrm>
            <a:off x="8551294" y="4672261"/>
            <a:ext cx="342900" cy="342900"/>
            <a:chOff x="11361456" y="6195813"/>
            <a:chExt cx="548640" cy="548640"/>
          </a:xfrm>
        </p:grpSpPr>
        <p:sp>
          <p:nvSpPr>
            <p:cNvPr id="544" name="Google Shape;544;p76"/>
            <p:cNvSpPr/>
            <p:nvPr/>
          </p:nvSpPr>
          <p:spPr>
            <a:xfrm>
              <a:off x="11361456" y="6195813"/>
              <a:ext cx="548640" cy="548640"/>
            </a:xfrm>
            <a:prstGeom prst="ellipse">
              <a:avLst/>
            </a:prstGeom>
            <a:blipFill rotWithShape="1">
              <a:blip r:embed="rId5">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500"/>
                <a:buFont typeface="Rockwell"/>
                <a:buNone/>
              </a:pPr>
              <a:endParaRPr sz="1500" b="1" i="0" u="none" strike="noStrike" cap="none">
                <a:solidFill>
                  <a:srgbClr val="FFFFFF"/>
                </a:solidFill>
                <a:latin typeface="Rockwell"/>
                <a:ea typeface="Rockwell"/>
                <a:cs typeface="Rockwell"/>
                <a:sym typeface="Rockwell"/>
              </a:endParaRPr>
            </a:p>
          </p:txBody>
        </p:sp>
        <p:sp>
          <p:nvSpPr>
            <p:cNvPr id="545" name="Google Shape;545;p76"/>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Rockwell"/>
                <a:buNone/>
              </a:pPr>
              <a:endParaRPr sz="14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9"/>
        <p:cNvGrpSpPr/>
        <p:nvPr/>
      </p:nvGrpSpPr>
      <p:grpSpPr>
        <a:xfrm>
          <a:off x="0" y="0"/>
          <a:ext cx="0" cy="0"/>
          <a:chOff x="0" y="0"/>
          <a:chExt cx="0" cy="0"/>
        </a:xfrm>
      </p:grpSpPr>
      <p:sp>
        <p:nvSpPr>
          <p:cNvPr id="550" name="Google Shape;550;p77"/>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551" name="Google Shape;551;p77"/>
          <p:cNvGrpSpPr/>
          <p:nvPr/>
        </p:nvGrpSpPr>
        <p:grpSpPr>
          <a:xfrm>
            <a:off x="307283" y="476786"/>
            <a:ext cx="8356656" cy="1861602"/>
            <a:chOff x="409710" y="635715"/>
            <a:chExt cx="11142208" cy="2482136"/>
          </a:xfrm>
        </p:grpSpPr>
        <p:sp>
          <p:nvSpPr>
            <p:cNvPr id="552" name="Google Shape;552;p77"/>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3" name="Google Shape;553;p77"/>
            <p:cNvSpPr/>
            <p:nvPr/>
          </p:nvSpPr>
          <p:spPr>
            <a:xfrm>
              <a:off x="409710" y="1022350"/>
              <a:ext cx="709612" cy="2095501"/>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4" name="Google Shape;554;p77"/>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5" name="Google Shape;555;p77"/>
            <p:cNvSpPr/>
            <p:nvPr/>
          </p:nvSpPr>
          <p:spPr>
            <a:xfrm>
              <a:off x="644660" y="640894"/>
              <a:ext cx="168275" cy="1713195"/>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6" name="Google Shape;556;p77"/>
            <p:cNvSpPr/>
            <p:nvPr/>
          </p:nvSpPr>
          <p:spPr>
            <a:xfrm>
              <a:off x="644055" y="635715"/>
              <a:ext cx="10907863" cy="1541457"/>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57" name="Google Shape;557;p77"/>
          <p:cNvSpPr txBox="1">
            <a:spLocks noGrp="1"/>
          </p:cNvSpPr>
          <p:nvPr>
            <p:ph type="title"/>
          </p:nvPr>
        </p:nvSpPr>
        <p:spPr>
          <a:xfrm>
            <a:off x="785460" y="569854"/>
            <a:ext cx="772989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FFFFFF"/>
              </a:buClr>
              <a:buSzPts val="3000"/>
              <a:buFont typeface="Calibri"/>
              <a:buNone/>
            </a:pPr>
            <a:r>
              <a:rPr lang="en" sz="3000" b="1">
                <a:solidFill>
                  <a:srgbClr val="FFFFFF"/>
                </a:solidFill>
              </a:rPr>
              <a:t># Group Project Part 4 </a:t>
            </a:r>
            <a:endParaRPr sz="1100"/>
          </a:p>
        </p:txBody>
      </p:sp>
      <p:sp>
        <p:nvSpPr>
          <p:cNvPr id="558" name="Google Shape;558;p77"/>
          <p:cNvSpPr txBox="1">
            <a:spLocks noGrp="1"/>
          </p:cNvSpPr>
          <p:nvPr>
            <p:ph type="body" idx="1"/>
          </p:nvPr>
        </p:nvSpPr>
        <p:spPr>
          <a:xfrm>
            <a:off x="971528" y="1869282"/>
            <a:ext cx="3040159" cy="2672369"/>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500"/>
              <a:buNone/>
            </a:pPr>
            <a:r>
              <a:rPr lang="en" sz="1500"/>
              <a:t># Total sales of each major publisher  </a:t>
            </a:r>
            <a:endParaRPr sz="1100"/>
          </a:p>
          <a:p>
            <a:pPr marL="177800" lvl="0" indent="-76200" algn="l" rtl="0">
              <a:lnSpc>
                <a:spcPct val="90000"/>
              </a:lnSpc>
              <a:spcBef>
                <a:spcPts val="800"/>
              </a:spcBef>
              <a:spcAft>
                <a:spcPts val="0"/>
              </a:spcAft>
              <a:buClr>
                <a:schemeClr val="dk1"/>
              </a:buClr>
              <a:buSzPts val="1500"/>
              <a:buNone/>
            </a:pPr>
            <a:endParaRPr sz="1500"/>
          </a:p>
          <a:p>
            <a:pPr marL="177800" lvl="0" indent="-171450" algn="l" rtl="0">
              <a:lnSpc>
                <a:spcPct val="90000"/>
              </a:lnSpc>
              <a:spcBef>
                <a:spcPts val="800"/>
              </a:spcBef>
              <a:spcAft>
                <a:spcPts val="0"/>
              </a:spcAft>
              <a:buClr>
                <a:schemeClr val="dk1"/>
              </a:buClr>
              <a:buSzPts val="1500"/>
              <a:buChar char="•"/>
            </a:pPr>
            <a:r>
              <a:rPr lang="en" sz="1500"/>
              <a:t>Clean game_data</a:t>
            </a:r>
            <a:endParaRPr sz="1100"/>
          </a:p>
          <a:p>
            <a:pPr marL="177800" lvl="0" indent="-76200" algn="l" rtl="0">
              <a:lnSpc>
                <a:spcPct val="90000"/>
              </a:lnSpc>
              <a:spcBef>
                <a:spcPts val="800"/>
              </a:spcBef>
              <a:spcAft>
                <a:spcPts val="0"/>
              </a:spcAft>
              <a:buClr>
                <a:schemeClr val="dk1"/>
              </a:buClr>
              <a:buSzPts val="1500"/>
              <a:buNone/>
            </a:pPr>
            <a:endParaRPr sz="1500"/>
          </a:p>
          <a:p>
            <a:pPr marL="177800" lvl="0" indent="-171450" algn="l" rtl="0">
              <a:lnSpc>
                <a:spcPct val="90000"/>
              </a:lnSpc>
              <a:spcBef>
                <a:spcPts val="800"/>
              </a:spcBef>
              <a:spcAft>
                <a:spcPts val="0"/>
              </a:spcAft>
              <a:buClr>
                <a:schemeClr val="dk1"/>
              </a:buClr>
              <a:buSzPts val="1500"/>
              <a:buChar char="•"/>
            </a:pPr>
            <a:r>
              <a:rPr lang="en" sz="1500"/>
              <a:t>Get total sales of each publisher globally by year</a:t>
            </a:r>
            <a:endParaRPr sz="1100"/>
          </a:p>
          <a:p>
            <a:pPr marL="177800" lvl="0" indent="-76200" algn="l" rtl="0">
              <a:lnSpc>
                <a:spcPct val="90000"/>
              </a:lnSpc>
              <a:spcBef>
                <a:spcPts val="800"/>
              </a:spcBef>
              <a:spcAft>
                <a:spcPts val="0"/>
              </a:spcAft>
              <a:buClr>
                <a:schemeClr val="dk1"/>
              </a:buClr>
              <a:buSzPts val="1500"/>
              <a:buNone/>
            </a:pPr>
            <a:endParaRPr sz="1500"/>
          </a:p>
          <a:p>
            <a:pPr marL="177800" lvl="0" indent="-171450" algn="l" rtl="0">
              <a:lnSpc>
                <a:spcPct val="90000"/>
              </a:lnSpc>
              <a:spcBef>
                <a:spcPts val="800"/>
              </a:spcBef>
              <a:spcAft>
                <a:spcPts val="0"/>
              </a:spcAft>
              <a:buClr>
                <a:schemeClr val="dk1"/>
              </a:buClr>
              <a:buSzPts val="1500"/>
              <a:buChar char="•"/>
            </a:pPr>
            <a:r>
              <a:rPr lang="en" sz="1500"/>
              <a:t>Use .sort_values to rank </a:t>
            </a:r>
            <a:endParaRPr sz="1100"/>
          </a:p>
          <a:p>
            <a:pPr marL="177800" lvl="0" indent="-76200" algn="l" rtl="0">
              <a:lnSpc>
                <a:spcPct val="90000"/>
              </a:lnSpc>
              <a:spcBef>
                <a:spcPts val="800"/>
              </a:spcBef>
              <a:spcAft>
                <a:spcPts val="0"/>
              </a:spcAft>
              <a:buClr>
                <a:schemeClr val="dk1"/>
              </a:buClr>
              <a:buSzPts val="1500"/>
              <a:buNone/>
            </a:pPr>
            <a:endParaRPr sz="1500"/>
          </a:p>
        </p:txBody>
      </p:sp>
      <p:pic>
        <p:nvPicPr>
          <p:cNvPr id="559" name="Google Shape;559;p77"/>
          <p:cNvPicPr preferRelativeResize="0"/>
          <p:nvPr/>
        </p:nvPicPr>
        <p:blipFill rotWithShape="1">
          <a:blip r:embed="rId3">
            <a:alphaModFix/>
          </a:blip>
          <a:srcRect r="3636" b="-3"/>
          <a:stretch/>
        </p:blipFill>
        <p:spPr>
          <a:xfrm>
            <a:off x="4572000" y="1869282"/>
            <a:ext cx="3843233" cy="28516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3"/>
        <p:cNvGrpSpPr/>
        <p:nvPr/>
      </p:nvGrpSpPr>
      <p:grpSpPr>
        <a:xfrm>
          <a:off x="0" y="0"/>
          <a:ext cx="0" cy="0"/>
          <a:chOff x="0" y="0"/>
          <a:chExt cx="0" cy="0"/>
        </a:xfrm>
      </p:grpSpPr>
      <p:sp>
        <p:nvSpPr>
          <p:cNvPr id="564" name="Google Shape;564;p78"/>
          <p:cNvSpPr/>
          <p:nvPr/>
        </p:nvSpPr>
        <p:spPr>
          <a:xfrm>
            <a:off x="411479" y="260603"/>
            <a:ext cx="8325612" cy="1351026"/>
          </a:xfrm>
          <a:prstGeom prst="rect">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65" name="Google Shape;565;p78"/>
          <p:cNvSpPr txBox="1">
            <a:spLocks noGrp="1"/>
          </p:cNvSpPr>
          <p:nvPr>
            <p:ph type="title"/>
          </p:nvPr>
        </p:nvSpPr>
        <p:spPr>
          <a:xfrm>
            <a:off x="628650" y="438912"/>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3300"/>
              <a:buFont typeface="Calibri"/>
              <a:buNone/>
            </a:pPr>
            <a:r>
              <a:rPr lang="en" sz="1100">
                <a:solidFill>
                  <a:schemeClr val="lt1"/>
                </a:solidFill>
              </a:rPr>
              <a:t># Group Project Part 4 </a:t>
            </a:r>
            <a:endParaRPr sz="1100"/>
          </a:p>
        </p:txBody>
      </p:sp>
      <p:sp>
        <p:nvSpPr>
          <p:cNvPr id="566" name="Google Shape;566;p78"/>
          <p:cNvSpPr txBox="1">
            <a:spLocks noGrp="1"/>
          </p:cNvSpPr>
          <p:nvPr>
            <p:ph type="body" idx="1"/>
          </p:nvPr>
        </p:nvSpPr>
        <p:spPr>
          <a:xfrm>
            <a:off x="628650" y="1887583"/>
            <a:ext cx="3761613" cy="2745139"/>
          </a:xfrm>
          <a:prstGeom prst="rect">
            <a:avLst/>
          </a:prstGeom>
          <a:noFill/>
          <a:ln>
            <a:noFill/>
          </a:ln>
        </p:spPr>
        <p:txBody>
          <a:bodyPr spcFirstLastPara="1" wrap="square" lIns="68575" tIns="34275" rIns="68575" bIns="34275" anchor="t" anchorCtr="0">
            <a:noAutofit/>
          </a:bodyPr>
          <a:lstStyle/>
          <a:p>
            <a:pPr marL="177800" lvl="0" indent="-171450" algn="l" rtl="0">
              <a:lnSpc>
                <a:spcPct val="90000"/>
              </a:lnSpc>
              <a:spcBef>
                <a:spcPts val="0"/>
              </a:spcBef>
              <a:spcAft>
                <a:spcPts val="0"/>
              </a:spcAft>
              <a:buClr>
                <a:schemeClr val="dk1"/>
              </a:buClr>
              <a:buSzPts val="1500"/>
              <a:buChar char="•"/>
            </a:pPr>
            <a:r>
              <a:rPr lang="en" sz="1500"/>
              <a:t>Create bins and count for games that have been published for each decade</a:t>
            </a:r>
            <a:endParaRPr sz="1100"/>
          </a:p>
          <a:p>
            <a:pPr marL="177800" lvl="0" indent="-76200" algn="l" rtl="0">
              <a:lnSpc>
                <a:spcPct val="90000"/>
              </a:lnSpc>
              <a:spcBef>
                <a:spcPts val="800"/>
              </a:spcBef>
              <a:spcAft>
                <a:spcPts val="0"/>
              </a:spcAft>
              <a:buClr>
                <a:schemeClr val="dk1"/>
              </a:buClr>
              <a:buSzPts val="1500"/>
              <a:buNone/>
            </a:pPr>
            <a:endParaRPr sz="1500"/>
          </a:p>
          <a:p>
            <a:pPr marL="177800" lvl="0" indent="-171450" algn="l" rtl="0">
              <a:lnSpc>
                <a:spcPct val="90000"/>
              </a:lnSpc>
              <a:spcBef>
                <a:spcPts val="800"/>
              </a:spcBef>
              <a:spcAft>
                <a:spcPts val="0"/>
              </a:spcAft>
              <a:buClr>
                <a:schemeClr val="dk1"/>
              </a:buClr>
              <a:buSzPts val="1500"/>
              <a:buChar char="•"/>
            </a:pPr>
            <a:r>
              <a:rPr lang="en" sz="1500"/>
              <a:t>Use columns = [y.Publisher, (y.Year_of_Release//10)*10] to create two columns and year gaps </a:t>
            </a:r>
            <a:endParaRPr sz="1100"/>
          </a:p>
          <a:p>
            <a:pPr marL="177800" lvl="0" indent="-76200" algn="l" rtl="0">
              <a:lnSpc>
                <a:spcPct val="90000"/>
              </a:lnSpc>
              <a:spcBef>
                <a:spcPts val="800"/>
              </a:spcBef>
              <a:spcAft>
                <a:spcPts val="0"/>
              </a:spcAft>
              <a:buClr>
                <a:schemeClr val="dk1"/>
              </a:buClr>
              <a:buSzPts val="1500"/>
              <a:buNone/>
            </a:pPr>
            <a:endParaRPr sz="1500"/>
          </a:p>
          <a:p>
            <a:pPr marL="177800" lvl="0" indent="-171450" algn="l" rtl="0">
              <a:lnSpc>
                <a:spcPct val="90000"/>
              </a:lnSpc>
              <a:spcBef>
                <a:spcPts val="800"/>
              </a:spcBef>
              <a:spcAft>
                <a:spcPts val="0"/>
              </a:spcAft>
              <a:buClr>
                <a:schemeClr val="dk1"/>
              </a:buClr>
              <a:buSzPts val="1500"/>
              <a:buChar char="•"/>
            </a:pPr>
            <a:r>
              <a:rPr lang="en" sz="1500"/>
              <a:t>Create a lambda x: x[columns].sort_values(by ='Global_Sales’) to sort the maximum Global Sales value in each decade </a:t>
            </a:r>
            <a:endParaRPr sz="1100"/>
          </a:p>
        </p:txBody>
      </p:sp>
      <p:pic>
        <p:nvPicPr>
          <p:cNvPr id="567" name="Google Shape;567;p78"/>
          <p:cNvPicPr preferRelativeResize="0"/>
          <p:nvPr/>
        </p:nvPicPr>
        <p:blipFill rotWithShape="1">
          <a:blip r:embed="rId3">
            <a:alphaModFix/>
          </a:blip>
          <a:srcRect r="1913" b="-4"/>
          <a:stretch/>
        </p:blipFill>
        <p:spPr>
          <a:xfrm>
            <a:off x="4753737" y="1887583"/>
            <a:ext cx="3761613" cy="274513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1"/>
        <p:cNvGrpSpPr/>
        <p:nvPr/>
      </p:nvGrpSpPr>
      <p:grpSpPr>
        <a:xfrm>
          <a:off x="0" y="0"/>
          <a:ext cx="0" cy="0"/>
          <a:chOff x="0" y="0"/>
          <a:chExt cx="0" cy="0"/>
        </a:xfrm>
      </p:grpSpPr>
      <p:sp>
        <p:nvSpPr>
          <p:cNvPr id="572" name="Google Shape;572;p79"/>
          <p:cNvSpPr/>
          <p:nvPr/>
        </p:nvSpPr>
        <p:spPr>
          <a:xfrm>
            <a:off x="411479" y="260603"/>
            <a:ext cx="8325612" cy="1351026"/>
          </a:xfrm>
          <a:prstGeom prst="rect">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73" name="Google Shape;573;p79"/>
          <p:cNvSpPr txBox="1">
            <a:spLocks noGrp="1"/>
          </p:cNvSpPr>
          <p:nvPr>
            <p:ph type="title"/>
          </p:nvPr>
        </p:nvSpPr>
        <p:spPr>
          <a:xfrm>
            <a:off x="628650" y="438912"/>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3300"/>
              <a:buFont typeface="Calibri"/>
              <a:buNone/>
            </a:pPr>
            <a:r>
              <a:rPr lang="en" sz="1100">
                <a:solidFill>
                  <a:schemeClr val="lt1"/>
                </a:solidFill>
              </a:rPr>
              <a:t># Group Project Part 4 </a:t>
            </a:r>
            <a:endParaRPr sz="1100"/>
          </a:p>
        </p:txBody>
      </p:sp>
      <p:sp>
        <p:nvSpPr>
          <p:cNvPr id="574" name="Google Shape;574;p79"/>
          <p:cNvSpPr txBox="1">
            <a:spLocks noGrp="1"/>
          </p:cNvSpPr>
          <p:nvPr>
            <p:ph type="body" idx="1"/>
          </p:nvPr>
        </p:nvSpPr>
        <p:spPr>
          <a:xfrm>
            <a:off x="411479" y="1764303"/>
            <a:ext cx="3761613" cy="2745139"/>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700"/>
              <a:buNone/>
            </a:pPr>
            <a:r>
              <a:rPr lang="en" sz="1700"/>
              <a:t># </a:t>
            </a:r>
            <a:r>
              <a:rPr lang="en" sz="1500"/>
              <a:t>The most profitable &amp; popular games overall </a:t>
            </a:r>
            <a:endParaRPr sz="1100"/>
          </a:p>
          <a:p>
            <a:pPr marL="177800" lvl="0" indent="-171450" algn="l" rtl="0">
              <a:lnSpc>
                <a:spcPct val="90000"/>
              </a:lnSpc>
              <a:spcBef>
                <a:spcPts val="800"/>
              </a:spcBef>
              <a:spcAft>
                <a:spcPts val="0"/>
              </a:spcAft>
              <a:buClr>
                <a:schemeClr val="dk1"/>
              </a:buClr>
              <a:buSzPts val="1500"/>
              <a:buChar char="•"/>
            </a:pPr>
            <a:r>
              <a:rPr lang="en" sz="1500"/>
              <a:t>Define a function called analysis </a:t>
            </a:r>
            <a:endParaRPr sz="1100"/>
          </a:p>
          <a:p>
            <a:pPr marL="177800" lvl="0" indent="-171450" algn="l" rtl="0">
              <a:lnSpc>
                <a:spcPct val="90000"/>
              </a:lnSpc>
              <a:spcBef>
                <a:spcPts val="800"/>
              </a:spcBef>
              <a:spcAft>
                <a:spcPts val="0"/>
              </a:spcAft>
              <a:buClr>
                <a:schemeClr val="dk1"/>
              </a:buClr>
              <a:buSzPts val="1500"/>
              <a:buChar char="•"/>
            </a:pPr>
            <a:r>
              <a:rPr lang="en" sz="1500"/>
              <a:t>Include 4 keys(columns) and show the new data frame</a:t>
            </a:r>
            <a:endParaRPr sz="1100"/>
          </a:p>
          <a:p>
            <a:pPr marL="177800" lvl="0" indent="-171450" algn="l" rtl="0">
              <a:lnSpc>
                <a:spcPct val="90000"/>
              </a:lnSpc>
              <a:spcBef>
                <a:spcPts val="800"/>
              </a:spcBef>
              <a:spcAft>
                <a:spcPts val="0"/>
              </a:spcAft>
              <a:buClr>
                <a:schemeClr val="dk1"/>
              </a:buClr>
              <a:buSzPts val="1500"/>
              <a:buChar char="•"/>
            </a:pPr>
            <a:r>
              <a:rPr lang="en" sz="1500"/>
              <a:t>Use n.largest to nest down the top 5 games </a:t>
            </a:r>
            <a:endParaRPr sz="1100"/>
          </a:p>
          <a:p>
            <a:pPr marL="177800" lvl="0" indent="-76200" algn="l" rtl="0">
              <a:lnSpc>
                <a:spcPct val="90000"/>
              </a:lnSpc>
              <a:spcBef>
                <a:spcPts val="800"/>
              </a:spcBef>
              <a:spcAft>
                <a:spcPts val="0"/>
              </a:spcAft>
              <a:buClr>
                <a:schemeClr val="dk1"/>
              </a:buClr>
              <a:buSzPts val="1500"/>
              <a:buNone/>
            </a:pPr>
            <a:endParaRPr sz="1500"/>
          </a:p>
        </p:txBody>
      </p:sp>
      <p:pic>
        <p:nvPicPr>
          <p:cNvPr id="575" name="Google Shape;575;p79"/>
          <p:cNvPicPr preferRelativeResize="0"/>
          <p:nvPr/>
        </p:nvPicPr>
        <p:blipFill rotWithShape="1">
          <a:blip r:embed="rId3">
            <a:alphaModFix/>
          </a:blip>
          <a:srcRect/>
          <a:stretch/>
        </p:blipFill>
        <p:spPr>
          <a:xfrm>
            <a:off x="411479" y="3136872"/>
            <a:ext cx="6922220" cy="1876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53"/>
          <p:cNvPicPr preferRelativeResize="0"/>
          <p:nvPr/>
        </p:nvPicPr>
        <p:blipFill>
          <a:blip r:embed="rId3">
            <a:alphaModFix/>
          </a:blip>
          <a:stretch>
            <a:fillRect/>
          </a:stretch>
        </p:blipFill>
        <p:spPr>
          <a:xfrm>
            <a:off x="0" y="1550"/>
            <a:ext cx="9143980" cy="5140400"/>
          </a:xfrm>
          <a:prstGeom prst="rect">
            <a:avLst/>
          </a:prstGeom>
          <a:noFill/>
          <a:ln>
            <a:noFill/>
          </a:ln>
        </p:spPr>
      </p:pic>
      <p:sp>
        <p:nvSpPr>
          <p:cNvPr id="331" name="Google Shape;331;p53"/>
          <p:cNvSpPr/>
          <p:nvPr/>
        </p:nvSpPr>
        <p:spPr>
          <a:xfrm>
            <a:off x="329000" y="1787625"/>
            <a:ext cx="8422500" cy="9102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3"/>
          <p:cNvSpPr/>
          <p:nvPr/>
        </p:nvSpPr>
        <p:spPr>
          <a:xfrm>
            <a:off x="329000" y="811550"/>
            <a:ext cx="8422500" cy="6690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3"/>
          <p:cNvSpPr/>
          <p:nvPr/>
        </p:nvSpPr>
        <p:spPr>
          <a:xfrm>
            <a:off x="328900" y="2983000"/>
            <a:ext cx="8422500" cy="3180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3"/>
          <p:cNvSpPr/>
          <p:nvPr/>
        </p:nvSpPr>
        <p:spPr>
          <a:xfrm>
            <a:off x="328800" y="3586200"/>
            <a:ext cx="8422500" cy="9102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3"/>
          <p:cNvSpPr txBox="1">
            <a:spLocks noGrp="1"/>
          </p:cNvSpPr>
          <p:nvPr>
            <p:ph type="subTitle" idx="1"/>
          </p:nvPr>
        </p:nvSpPr>
        <p:spPr>
          <a:xfrm>
            <a:off x="311700" y="747350"/>
            <a:ext cx="8593500" cy="43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EFEFEF"/>
                </a:solidFill>
              </a:rPr>
              <a:t>1. By year, which region bought the most video games? Did the region with the most video games sales also produce the most games?</a:t>
            </a:r>
            <a:endParaRPr sz="2000">
              <a:solidFill>
                <a:srgbClr val="EFEFEF"/>
              </a:solidFill>
            </a:endParaRPr>
          </a:p>
          <a:p>
            <a:pPr marL="0" lvl="0" indent="0" algn="l" rtl="0">
              <a:spcBef>
                <a:spcPts val="0"/>
              </a:spcBef>
              <a:spcAft>
                <a:spcPts val="0"/>
              </a:spcAft>
              <a:buClr>
                <a:schemeClr val="dk1"/>
              </a:buClr>
              <a:buSzPts val="1100"/>
              <a:buFont typeface="Arial"/>
              <a:buNone/>
            </a:pPr>
            <a:endParaRPr sz="2000">
              <a:solidFill>
                <a:srgbClr val="EFEFEF"/>
              </a:solidFill>
            </a:endParaRPr>
          </a:p>
          <a:p>
            <a:pPr marL="0" lvl="0" indent="0" algn="l" rtl="0">
              <a:spcBef>
                <a:spcPts val="0"/>
              </a:spcBef>
              <a:spcAft>
                <a:spcPts val="0"/>
              </a:spcAft>
              <a:buNone/>
            </a:pPr>
            <a:r>
              <a:rPr lang="en" sz="2000">
                <a:solidFill>
                  <a:srgbClr val="EFEFEF"/>
                </a:solidFill>
              </a:rPr>
              <a:t>2. Do regions prefer certain genres over others and more specifically does North America like shooting games more than other regions ? Does the rating(E, E10, T, M) or genre effect game sales?</a:t>
            </a:r>
            <a:endParaRPr sz="2000">
              <a:solidFill>
                <a:srgbClr val="EFEFEF"/>
              </a:solidFill>
            </a:endParaRPr>
          </a:p>
          <a:p>
            <a:pPr marL="0" lvl="0" indent="0" algn="l" rtl="0">
              <a:spcBef>
                <a:spcPts val="0"/>
              </a:spcBef>
              <a:spcAft>
                <a:spcPts val="0"/>
              </a:spcAft>
              <a:buNone/>
            </a:pPr>
            <a:endParaRPr sz="2000">
              <a:solidFill>
                <a:srgbClr val="EFEFEF"/>
              </a:solidFill>
            </a:endParaRPr>
          </a:p>
          <a:p>
            <a:pPr marL="0" lvl="0" indent="0" algn="l" rtl="0">
              <a:spcBef>
                <a:spcPts val="0"/>
              </a:spcBef>
              <a:spcAft>
                <a:spcPts val="0"/>
              </a:spcAft>
              <a:buNone/>
            </a:pPr>
            <a:r>
              <a:rPr lang="en" sz="2000">
                <a:solidFill>
                  <a:srgbClr val="EFEFEF"/>
                </a:solidFill>
              </a:rPr>
              <a:t>3. Did positive critical and user reviews correlate to higher selling games?</a:t>
            </a:r>
            <a:endParaRPr sz="2000">
              <a:solidFill>
                <a:srgbClr val="EFEFEF"/>
              </a:solidFill>
            </a:endParaRPr>
          </a:p>
          <a:p>
            <a:pPr marL="0" lvl="0" indent="0" algn="l" rtl="0">
              <a:spcBef>
                <a:spcPts val="0"/>
              </a:spcBef>
              <a:spcAft>
                <a:spcPts val="0"/>
              </a:spcAft>
              <a:buNone/>
            </a:pPr>
            <a:endParaRPr sz="2000">
              <a:solidFill>
                <a:srgbClr val="EFEFEF"/>
              </a:solidFill>
            </a:endParaRPr>
          </a:p>
          <a:p>
            <a:pPr marL="0" lvl="0" indent="0" algn="l" rtl="0">
              <a:spcBef>
                <a:spcPts val="0"/>
              </a:spcBef>
              <a:spcAft>
                <a:spcPts val="0"/>
              </a:spcAft>
              <a:buNone/>
            </a:pPr>
            <a:r>
              <a:rPr lang="en" sz="2000">
                <a:solidFill>
                  <a:srgbClr val="EFEFEF"/>
                </a:solidFill>
              </a:rPr>
              <a:t>4. Which platform had the most published games in comparison to total games sales and reviews.  Did the popularity of the publisher/developer that created the game have an effect on the sales?</a:t>
            </a:r>
            <a:endParaRPr sz="2000">
              <a:solidFill>
                <a:srgbClr val="EFEFEF"/>
              </a:solidFill>
            </a:endParaRPr>
          </a:p>
          <a:p>
            <a:pPr marL="0" lvl="0" indent="0" algn="ctr" rtl="0">
              <a:spcBef>
                <a:spcPts val="0"/>
              </a:spcBef>
              <a:spcAft>
                <a:spcPts val="0"/>
              </a:spcAft>
              <a:buNone/>
            </a:pPr>
            <a:endParaRPr sz="2200">
              <a:solidFill>
                <a:srgbClr val="EFEFEF"/>
              </a:solidFill>
            </a:endParaRPr>
          </a:p>
        </p:txBody>
      </p:sp>
      <p:sp>
        <p:nvSpPr>
          <p:cNvPr id="336" name="Google Shape;336;p53"/>
          <p:cNvSpPr txBox="1">
            <a:spLocks noGrp="1"/>
          </p:cNvSpPr>
          <p:nvPr>
            <p:ph type="ctrTitle"/>
          </p:nvPr>
        </p:nvSpPr>
        <p:spPr>
          <a:xfrm>
            <a:off x="329000" y="1550"/>
            <a:ext cx="2752500" cy="7458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 sz="4000" b="1" u="sng">
                <a:solidFill>
                  <a:srgbClr val="FF0000"/>
                </a:solidFill>
              </a:rPr>
              <a:t>Questions</a:t>
            </a:r>
            <a:endParaRPr sz="4000" b="1" u="sng">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579"/>
        <p:cNvGrpSpPr/>
        <p:nvPr/>
      </p:nvGrpSpPr>
      <p:grpSpPr>
        <a:xfrm>
          <a:off x="0" y="0"/>
          <a:ext cx="0" cy="0"/>
          <a:chOff x="0" y="0"/>
          <a:chExt cx="0" cy="0"/>
        </a:xfrm>
      </p:grpSpPr>
      <p:sp>
        <p:nvSpPr>
          <p:cNvPr id="580" name="Google Shape;580;p80"/>
          <p:cNvSpPr/>
          <p:nvPr/>
        </p:nvSpPr>
        <p:spPr>
          <a:xfrm>
            <a:off x="0" y="-1506"/>
            <a:ext cx="4206915" cy="4380208"/>
          </a:xfrm>
          <a:custGeom>
            <a:avLst/>
            <a:gdLst/>
            <a:ahLst/>
            <a:cxnLst/>
            <a:rect l="l" t="t" r="r" b="b"/>
            <a:pathLst>
              <a:path w="5609220" h="5840278" extrusionOk="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lt1">
              <a:alpha val="2000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581" name="Google Shape;581;p80"/>
          <p:cNvSpPr/>
          <p:nvPr/>
        </p:nvSpPr>
        <p:spPr>
          <a:xfrm>
            <a:off x="-1750" y="-1"/>
            <a:ext cx="4081394" cy="4241205"/>
          </a:xfrm>
          <a:custGeom>
            <a:avLst/>
            <a:gdLst/>
            <a:ahLst/>
            <a:cxnLst/>
            <a:rect l="l" t="t" r="r" b="b"/>
            <a:pathLst>
              <a:path w="5441859" h="5654940" extrusionOk="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rgbClr val="0C0C0C">
              <a:alpha val="8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582" name="Google Shape;582;p80"/>
          <p:cNvSpPr txBox="1">
            <a:spLocks noGrp="1"/>
          </p:cNvSpPr>
          <p:nvPr>
            <p:ph type="title"/>
          </p:nvPr>
        </p:nvSpPr>
        <p:spPr>
          <a:xfrm>
            <a:off x="562681" y="474742"/>
            <a:ext cx="3046982" cy="782557"/>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2700"/>
              <a:buFont typeface="Calibri"/>
              <a:buNone/>
            </a:pPr>
            <a:r>
              <a:rPr lang="en" sz="2700"/>
              <a:t>My question</a:t>
            </a:r>
            <a:endParaRPr sz="1100"/>
          </a:p>
        </p:txBody>
      </p:sp>
      <p:sp>
        <p:nvSpPr>
          <p:cNvPr id="583" name="Google Shape;583;p80"/>
          <p:cNvSpPr txBox="1">
            <a:spLocks noGrp="1"/>
          </p:cNvSpPr>
          <p:nvPr>
            <p:ph type="body" idx="1"/>
          </p:nvPr>
        </p:nvSpPr>
        <p:spPr>
          <a:xfrm>
            <a:off x="388856" y="1330779"/>
            <a:ext cx="3048307" cy="2065564"/>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lt1"/>
              </a:buClr>
              <a:buSzPts val="1500"/>
              <a:buNone/>
            </a:pPr>
            <a:r>
              <a:rPr lang="en" sz="1500"/>
              <a:t># Top 3 most profitable games (pie chart) overall  </a:t>
            </a:r>
            <a:endParaRPr sz="1100"/>
          </a:p>
          <a:p>
            <a:pPr marL="0" lvl="0" indent="0" algn="l" rtl="0">
              <a:lnSpc>
                <a:spcPct val="90000"/>
              </a:lnSpc>
              <a:spcBef>
                <a:spcPts val="800"/>
              </a:spcBef>
              <a:spcAft>
                <a:spcPts val="0"/>
              </a:spcAft>
              <a:buClr>
                <a:schemeClr val="lt1"/>
              </a:buClr>
              <a:buSzPts val="1500"/>
              <a:buNone/>
            </a:pPr>
            <a:endParaRPr sz="1500"/>
          </a:p>
          <a:p>
            <a:pPr marL="0" lvl="0" indent="0" algn="l" rtl="0">
              <a:lnSpc>
                <a:spcPct val="90000"/>
              </a:lnSpc>
              <a:spcBef>
                <a:spcPts val="800"/>
              </a:spcBef>
              <a:spcAft>
                <a:spcPts val="0"/>
              </a:spcAft>
              <a:buClr>
                <a:schemeClr val="lt1"/>
              </a:buClr>
              <a:buSzPts val="1500"/>
              <a:buNone/>
            </a:pPr>
            <a:r>
              <a:rPr lang="en" sz="1500"/>
              <a:t>This pie chart regarding  three video games overall that have the most global sales does not match the games in ‘gamedata.’ </a:t>
            </a:r>
            <a:endParaRPr sz="1100"/>
          </a:p>
        </p:txBody>
      </p:sp>
      <p:pic>
        <p:nvPicPr>
          <p:cNvPr id="584" name="Google Shape;584;p80"/>
          <p:cNvPicPr preferRelativeResize="0"/>
          <p:nvPr/>
        </p:nvPicPr>
        <p:blipFill rotWithShape="1">
          <a:blip r:embed="rId3">
            <a:alphaModFix/>
          </a:blip>
          <a:srcRect r="3496" b="-2"/>
          <a:stretch/>
        </p:blipFill>
        <p:spPr>
          <a:xfrm>
            <a:off x="4528576" y="625316"/>
            <a:ext cx="4133078" cy="3673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4"/>
          <p:cNvSpPr txBox="1">
            <a:spLocks noGrp="1"/>
          </p:cNvSpPr>
          <p:nvPr>
            <p:ph type="ctrTitle"/>
          </p:nvPr>
        </p:nvSpPr>
        <p:spPr>
          <a:xfrm>
            <a:off x="3147525" y="0"/>
            <a:ext cx="59964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Limitations</a:t>
            </a:r>
            <a:endParaRPr sz="3600"/>
          </a:p>
        </p:txBody>
      </p:sp>
      <p:sp>
        <p:nvSpPr>
          <p:cNvPr id="342" name="Google Shape;342;p54"/>
          <p:cNvSpPr txBox="1">
            <a:spLocks noGrp="1"/>
          </p:cNvSpPr>
          <p:nvPr>
            <p:ph type="subTitle" idx="1"/>
          </p:nvPr>
        </p:nvSpPr>
        <p:spPr>
          <a:xfrm>
            <a:off x="3147525" y="792600"/>
            <a:ext cx="5684700" cy="153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The dataset tracks shipped games instead of sales, although the best measure of total sales of  video games, this created some inaccurate data</a:t>
            </a:r>
            <a:endParaRPr sz="2000"/>
          </a:p>
        </p:txBody>
      </p:sp>
      <p:pic>
        <p:nvPicPr>
          <p:cNvPr id="343" name="Google Shape;343;p54"/>
          <p:cNvPicPr preferRelativeResize="0"/>
          <p:nvPr/>
        </p:nvPicPr>
        <p:blipFill>
          <a:blip r:embed="rId3">
            <a:alphaModFix/>
          </a:blip>
          <a:stretch>
            <a:fillRect/>
          </a:stretch>
        </p:blipFill>
        <p:spPr>
          <a:xfrm>
            <a:off x="0" y="0"/>
            <a:ext cx="3268150" cy="2327475"/>
          </a:xfrm>
          <a:prstGeom prst="rect">
            <a:avLst/>
          </a:prstGeom>
          <a:noFill/>
          <a:ln>
            <a:noFill/>
          </a:ln>
        </p:spPr>
      </p:pic>
      <p:sp>
        <p:nvSpPr>
          <p:cNvPr id="344" name="Google Shape;344;p54"/>
          <p:cNvSpPr txBox="1"/>
          <p:nvPr/>
        </p:nvSpPr>
        <p:spPr>
          <a:xfrm>
            <a:off x="-225" y="2327475"/>
            <a:ext cx="9144000" cy="28161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2"/>
              </a:buClr>
              <a:buSzPts val="2000"/>
              <a:buChar char="●"/>
            </a:pPr>
            <a:r>
              <a:rPr lang="en" sz="2000">
                <a:solidFill>
                  <a:schemeClr val="dk2"/>
                </a:solidFill>
              </a:rPr>
              <a:t>Some outliers had hyper inflated sales because the game shipped with a console, including: Wii Sports</a:t>
            </a:r>
            <a:endParaRPr sz="2000">
              <a:solidFill>
                <a:schemeClr val="dk2"/>
              </a:solidFill>
            </a:endParaRPr>
          </a:p>
          <a:p>
            <a:pPr marL="457200" lvl="0" indent="-355600" algn="l" rtl="0">
              <a:spcBef>
                <a:spcPts val="0"/>
              </a:spcBef>
              <a:spcAft>
                <a:spcPts val="0"/>
              </a:spcAft>
              <a:buClr>
                <a:schemeClr val="dk2"/>
              </a:buClr>
              <a:buSzPts val="2000"/>
              <a:buChar char="●"/>
            </a:pPr>
            <a:r>
              <a:rPr lang="en" sz="2000">
                <a:solidFill>
                  <a:schemeClr val="dk2"/>
                </a:solidFill>
              </a:rPr>
              <a:t>Games only released in one market make up 25% of the data, creating many games with zero sales in other regions</a:t>
            </a:r>
            <a:endParaRPr sz="2000">
              <a:solidFill>
                <a:schemeClr val="dk2"/>
              </a:solidFill>
            </a:endParaRPr>
          </a:p>
          <a:p>
            <a:pPr marL="457200" lvl="0" indent="-355600" algn="l" rtl="0">
              <a:spcBef>
                <a:spcPts val="0"/>
              </a:spcBef>
              <a:spcAft>
                <a:spcPts val="0"/>
              </a:spcAft>
              <a:buClr>
                <a:schemeClr val="dk2"/>
              </a:buClr>
              <a:buSzPts val="2000"/>
              <a:buChar char="●"/>
            </a:pPr>
            <a:r>
              <a:rPr lang="en" sz="2000">
                <a:solidFill>
                  <a:schemeClr val="dk2"/>
                </a:solidFill>
              </a:rPr>
              <a:t>40% of the games are missing user/critical reviews and rating data</a:t>
            </a:r>
            <a:endParaRPr sz="2000">
              <a:solidFill>
                <a:schemeClr val="dk2"/>
              </a:solidFill>
            </a:endParaRPr>
          </a:p>
          <a:p>
            <a:pPr marL="457200" lvl="0" indent="-355600" algn="l" rtl="0">
              <a:spcBef>
                <a:spcPts val="0"/>
              </a:spcBef>
              <a:spcAft>
                <a:spcPts val="0"/>
              </a:spcAft>
              <a:buClr>
                <a:schemeClr val="dk2"/>
              </a:buClr>
              <a:buSzPts val="2000"/>
              <a:buChar char="●"/>
            </a:pPr>
            <a:r>
              <a:rPr lang="en" sz="2000">
                <a:solidFill>
                  <a:schemeClr val="dk2"/>
                </a:solidFill>
              </a:rPr>
              <a:t>After 2010 because of the release of so many pc/mobile games and interest in these types of games increasing, sales seem to drop off because downloaded video games are not shipped</a:t>
            </a:r>
            <a:endParaRPr sz="2000">
              <a:solidFill>
                <a:schemeClr val="dk2"/>
              </a:solidFill>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DDDDDD"/>
            </a:gs>
            <a:gs pos="100000">
              <a:srgbClr val="919191"/>
            </a:gs>
          </a:gsLst>
          <a:path path="circle">
            <a:fillToRect l="50000" t="50000" r="50000" b="50000"/>
          </a:path>
          <a:tileRect/>
        </a:gra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450975"/>
            <a:ext cx="8520600" cy="75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Video Game Sales by Region and Year</a:t>
            </a:r>
            <a:endParaRPr sz="3400"/>
          </a:p>
        </p:txBody>
      </p:sp>
      <p:sp>
        <p:nvSpPr>
          <p:cNvPr id="61" name="Google Shape;61;p14"/>
          <p:cNvSpPr txBox="1">
            <a:spLocks noGrp="1"/>
          </p:cNvSpPr>
          <p:nvPr>
            <p:ph type="subTitle" idx="1"/>
          </p:nvPr>
        </p:nvSpPr>
        <p:spPr>
          <a:xfrm>
            <a:off x="311700" y="1328525"/>
            <a:ext cx="8520600" cy="36930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Char char="❖"/>
            </a:pPr>
            <a:r>
              <a:rPr lang="en" sz="1500" b="1">
                <a:solidFill>
                  <a:srgbClr val="000000"/>
                </a:solidFill>
              </a:rPr>
              <a:t> </a:t>
            </a:r>
            <a:r>
              <a:rPr lang="en" sz="1300" b="1">
                <a:solidFill>
                  <a:srgbClr val="000000"/>
                </a:solidFill>
              </a:rPr>
              <a:t>In 1984 there's the game named Duck Hunt which has 28.31 million sales </a:t>
            </a:r>
            <a:endParaRPr sz="1300" b="1">
              <a:solidFill>
                <a:srgbClr val="000000"/>
              </a:solidFill>
            </a:endParaRPr>
          </a:p>
          <a:p>
            <a:pPr marL="457200" lvl="0" indent="0" algn="just" rtl="0">
              <a:spcBef>
                <a:spcPts val="0"/>
              </a:spcBef>
              <a:spcAft>
                <a:spcPts val="0"/>
              </a:spcAft>
              <a:buNone/>
            </a:pPr>
            <a:r>
              <a:rPr lang="en" sz="1300" b="1">
                <a:solidFill>
                  <a:srgbClr val="000000"/>
                </a:solidFill>
              </a:rPr>
              <a:t>(count as 56.22% of that year sales)</a:t>
            </a:r>
            <a:endParaRPr sz="1300" b="1">
              <a:solidFill>
                <a:srgbClr val="000000"/>
              </a:solidFill>
            </a:endParaRPr>
          </a:p>
          <a:p>
            <a:pPr marL="457200" lvl="0" indent="0" algn="just" rtl="0">
              <a:spcBef>
                <a:spcPts val="0"/>
              </a:spcBef>
              <a:spcAft>
                <a:spcPts val="0"/>
              </a:spcAft>
              <a:buNone/>
            </a:pPr>
            <a:endParaRPr sz="1300" b="1">
              <a:solidFill>
                <a:srgbClr val="000000"/>
              </a:solidFill>
            </a:endParaRPr>
          </a:p>
          <a:p>
            <a:pPr marL="457200" lvl="0" indent="-311150" algn="just" rtl="0">
              <a:spcBef>
                <a:spcPts val="0"/>
              </a:spcBef>
              <a:spcAft>
                <a:spcPts val="0"/>
              </a:spcAft>
              <a:buClr>
                <a:srgbClr val="000000"/>
              </a:buClr>
              <a:buSzPts val="1300"/>
              <a:buChar char="❖"/>
            </a:pPr>
            <a:r>
              <a:rPr lang="en" sz="1300" b="1">
                <a:solidFill>
                  <a:srgbClr val="000000"/>
                </a:solidFill>
              </a:rPr>
              <a:t>In 1985 there's the game named Super Mario Bros. which has 40.24 million sales </a:t>
            </a:r>
            <a:endParaRPr sz="1300" b="1">
              <a:solidFill>
                <a:srgbClr val="000000"/>
              </a:solidFill>
            </a:endParaRPr>
          </a:p>
          <a:p>
            <a:pPr marL="457200" lvl="0" indent="0" algn="just" rtl="0">
              <a:spcBef>
                <a:spcPts val="0"/>
              </a:spcBef>
              <a:spcAft>
                <a:spcPts val="0"/>
              </a:spcAft>
              <a:buNone/>
            </a:pPr>
            <a:r>
              <a:rPr lang="en" sz="1300" b="1">
                <a:solidFill>
                  <a:srgbClr val="000000"/>
                </a:solidFill>
              </a:rPr>
              <a:t>(count as 74.6% of that year sales)</a:t>
            </a:r>
            <a:endParaRPr sz="1300" b="1">
              <a:solidFill>
                <a:srgbClr val="000000"/>
              </a:solidFill>
            </a:endParaRPr>
          </a:p>
          <a:p>
            <a:pPr marL="457200" lvl="0" indent="0" algn="just" rtl="0">
              <a:spcBef>
                <a:spcPts val="0"/>
              </a:spcBef>
              <a:spcAft>
                <a:spcPts val="0"/>
              </a:spcAft>
              <a:buNone/>
            </a:pPr>
            <a:endParaRPr sz="1300" b="1">
              <a:solidFill>
                <a:srgbClr val="000000"/>
              </a:solidFill>
            </a:endParaRPr>
          </a:p>
          <a:p>
            <a:pPr marL="457200" lvl="0" indent="-311150" algn="just" rtl="0">
              <a:spcBef>
                <a:spcPts val="0"/>
              </a:spcBef>
              <a:spcAft>
                <a:spcPts val="0"/>
              </a:spcAft>
              <a:buClr>
                <a:srgbClr val="000000"/>
              </a:buClr>
              <a:buSzPts val="1300"/>
              <a:buChar char="❖"/>
            </a:pPr>
            <a:r>
              <a:rPr lang="en" sz="1300" b="1">
                <a:solidFill>
                  <a:srgbClr val="000000"/>
                </a:solidFill>
              </a:rPr>
              <a:t>In 1989 there's the game named Tetris which has 30.26 million sales and the game named Super Mario Land which has 18.14 million sales</a:t>
            </a:r>
            <a:endParaRPr sz="1300" b="1">
              <a:solidFill>
                <a:srgbClr val="000000"/>
              </a:solidFill>
            </a:endParaRPr>
          </a:p>
          <a:p>
            <a:pPr marL="457200" lvl="0" indent="0" algn="just" rtl="0">
              <a:spcBef>
                <a:spcPts val="0"/>
              </a:spcBef>
              <a:spcAft>
                <a:spcPts val="0"/>
              </a:spcAft>
              <a:buNone/>
            </a:pPr>
            <a:r>
              <a:rPr lang="en" sz="1300" b="1">
                <a:solidFill>
                  <a:srgbClr val="000000"/>
                </a:solidFill>
              </a:rPr>
              <a:t>(both games count as 65.89% of that year sales)</a:t>
            </a:r>
            <a:endParaRPr sz="1300" b="1">
              <a:solidFill>
                <a:srgbClr val="000000"/>
              </a:solidFill>
            </a:endParaRPr>
          </a:p>
          <a:p>
            <a:pPr marL="457200" lvl="0" indent="0" algn="just" rtl="0">
              <a:spcBef>
                <a:spcPts val="0"/>
              </a:spcBef>
              <a:spcAft>
                <a:spcPts val="0"/>
              </a:spcAft>
              <a:buNone/>
            </a:pPr>
            <a:endParaRPr sz="1300" b="1">
              <a:solidFill>
                <a:srgbClr val="000000"/>
              </a:solidFill>
            </a:endParaRPr>
          </a:p>
          <a:p>
            <a:pPr marL="457200" lvl="0" indent="-311150" algn="just" rtl="0">
              <a:spcBef>
                <a:spcPts val="0"/>
              </a:spcBef>
              <a:spcAft>
                <a:spcPts val="0"/>
              </a:spcAft>
              <a:buClr>
                <a:srgbClr val="000000"/>
              </a:buClr>
              <a:buSzPts val="1300"/>
              <a:buChar char="❖"/>
            </a:pPr>
            <a:r>
              <a:rPr lang="en" sz="1300" b="1">
                <a:solidFill>
                  <a:srgbClr val="000000"/>
                </a:solidFill>
              </a:rPr>
              <a:t>On October 2000, Sony released PlayStation 2. This boosts video game sales up in 2001-2002.</a:t>
            </a:r>
            <a:endParaRPr sz="1300" b="1">
              <a:solidFill>
                <a:srgbClr val="000000"/>
              </a:solidFill>
            </a:endParaRPr>
          </a:p>
          <a:p>
            <a:pPr marL="914400" lvl="0" indent="0" algn="just" rtl="0">
              <a:spcBef>
                <a:spcPts val="0"/>
              </a:spcBef>
              <a:spcAft>
                <a:spcPts val="0"/>
              </a:spcAft>
              <a:buNone/>
            </a:pPr>
            <a:endParaRPr sz="1300" b="1">
              <a:solidFill>
                <a:srgbClr val="000000"/>
              </a:solidFill>
            </a:endParaRPr>
          </a:p>
          <a:p>
            <a:pPr marL="457200" lvl="0" indent="-311150" algn="just" rtl="0">
              <a:spcBef>
                <a:spcPts val="0"/>
              </a:spcBef>
              <a:spcAft>
                <a:spcPts val="0"/>
              </a:spcAft>
              <a:buClr>
                <a:srgbClr val="000000"/>
              </a:buClr>
              <a:buSzPts val="1300"/>
              <a:buChar char="❖"/>
            </a:pPr>
            <a:r>
              <a:rPr lang="en" sz="1300" b="1">
                <a:solidFill>
                  <a:srgbClr val="000000"/>
                </a:solidFill>
              </a:rPr>
              <a:t>On November 2004, Nintendo DS was released. On November 2005, Wii and XBox360 were released. On November 2006, PlayStation 3 was released. The releases of these 4 brand new and popular gaming platforms significantly boost the video game sales up from 2004 to 2008.</a:t>
            </a:r>
            <a:endParaRPr sz="1300" b="1">
              <a:solidFill>
                <a:srgbClr val="000000"/>
              </a:solidFill>
            </a:endParaRPr>
          </a:p>
          <a:p>
            <a:pPr marL="457200" lvl="0" indent="0" algn="just" rtl="0">
              <a:spcBef>
                <a:spcPts val="0"/>
              </a:spcBef>
              <a:spcAft>
                <a:spcPts val="0"/>
              </a:spcAft>
              <a:buNone/>
            </a:pPr>
            <a:endParaRPr sz="1300" b="1">
              <a:solidFill>
                <a:srgbClr val="000000"/>
              </a:solidFill>
            </a:endParaRPr>
          </a:p>
          <a:p>
            <a:pPr marL="0" lvl="0" indent="0" algn="just" rtl="0">
              <a:spcBef>
                <a:spcPts val="0"/>
              </a:spcBef>
              <a:spcAft>
                <a:spcPts val="0"/>
              </a:spcAft>
              <a:buClr>
                <a:schemeClr val="dk1"/>
              </a:buClr>
              <a:buSzPts val="1100"/>
              <a:buFont typeface="Arial"/>
              <a:buNone/>
            </a:pPr>
            <a:endParaRPr sz="1500" b="1">
              <a:solidFill>
                <a:srgbClr val="000000"/>
              </a:solidFill>
            </a:endParaRPr>
          </a:p>
          <a:p>
            <a:pPr marL="0" lvl="0" indent="0" algn="just" rtl="0">
              <a:spcBef>
                <a:spcPts val="0"/>
              </a:spcBef>
              <a:spcAft>
                <a:spcPts val="0"/>
              </a:spcAft>
              <a:buNone/>
            </a:pPr>
            <a:endParaRPr sz="1500" b="1">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2F2F2"/>
            </a:gs>
            <a:gs pos="100000">
              <a:srgbClr val="A6A6A6"/>
            </a:gs>
          </a:gsLst>
          <a:path path="circle">
            <a:fillToRect l="50000" t="50000" r="50000" b="50000"/>
          </a:path>
          <a:tileRect/>
        </a:gra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subTitle" idx="1"/>
          </p:nvPr>
        </p:nvSpPr>
        <p:spPr>
          <a:xfrm>
            <a:off x="134300" y="228300"/>
            <a:ext cx="8809800" cy="484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000000"/>
                </a:solidFill>
              </a:rPr>
              <a:t>                                       </a:t>
            </a:r>
            <a:r>
              <a:rPr lang="en" sz="1400" b="1">
                <a:solidFill>
                  <a:srgbClr val="000000"/>
                </a:solidFill>
              </a:rPr>
              <a:t>North America did the highest sales by year </a:t>
            </a:r>
            <a:endParaRPr sz="1400" b="1">
              <a:solidFill>
                <a:srgbClr val="000000"/>
              </a:solidFill>
            </a:endParaRPr>
          </a:p>
          <a:p>
            <a:pPr marL="0" lvl="0" indent="0" algn="r" rtl="0">
              <a:spcBef>
                <a:spcPts val="0"/>
              </a:spcBef>
              <a:spcAft>
                <a:spcPts val="0"/>
              </a:spcAft>
              <a:buNone/>
            </a:pPr>
            <a:endParaRPr sz="1400" b="1">
              <a:solidFill>
                <a:srgbClr val="000000"/>
              </a:solidFill>
            </a:endParaRPr>
          </a:p>
          <a:p>
            <a:pPr marL="0" lvl="0" indent="0" algn="r" rtl="0">
              <a:spcBef>
                <a:spcPts val="0"/>
              </a:spcBef>
              <a:spcAft>
                <a:spcPts val="0"/>
              </a:spcAft>
              <a:buNone/>
            </a:pPr>
            <a:r>
              <a:rPr lang="en" sz="1400" b="1">
                <a:solidFill>
                  <a:srgbClr val="000000"/>
                </a:solidFill>
              </a:rPr>
              <a:t>Video game sales will be greatly high  </a:t>
            </a:r>
            <a:endParaRPr sz="1400" b="1">
              <a:solidFill>
                <a:srgbClr val="000000"/>
              </a:solidFill>
            </a:endParaRPr>
          </a:p>
          <a:p>
            <a:pPr marL="0" lvl="0" indent="0" algn="r" rtl="0">
              <a:spcBef>
                <a:spcPts val="0"/>
              </a:spcBef>
              <a:spcAft>
                <a:spcPts val="0"/>
              </a:spcAft>
              <a:buNone/>
            </a:pPr>
            <a:r>
              <a:rPr lang="en" sz="1400" b="1">
                <a:solidFill>
                  <a:srgbClr val="000000"/>
                </a:solidFill>
              </a:rPr>
              <a:t>for about </a:t>
            </a:r>
            <a:r>
              <a:rPr lang="en" sz="1400" b="1">
                <a:solidFill>
                  <a:schemeClr val="dk1"/>
                </a:solidFill>
              </a:rPr>
              <a:t>1-3 years before dropping</a:t>
            </a:r>
            <a:r>
              <a:rPr lang="en" sz="1400" b="1">
                <a:solidFill>
                  <a:srgbClr val="000000"/>
                </a:solidFill>
              </a:rPr>
              <a:t>  </a:t>
            </a:r>
            <a:endParaRPr sz="1400" b="1">
              <a:solidFill>
                <a:srgbClr val="000000"/>
              </a:solidFill>
            </a:endParaRPr>
          </a:p>
          <a:p>
            <a:pPr marL="0" lvl="0" indent="0" algn="r" rtl="0">
              <a:spcBef>
                <a:spcPts val="0"/>
              </a:spcBef>
              <a:spcAft>
                <a:spcPts val="0"/>
              </a:spcAft>
              <a:buNone/>
            </a:pPr>
            <a:r>
              <a:rPr lang="en" sz="1400" b="1">
                <a:solidFill>
                  <a:srgbClr val="000000"/>
                </a:solidFill>
              </a:rPr>
              <a:t>due to new </a:t>
            </a:r>
            <a:r>
              <a:rPr lang="en" sz="1400" b="1">
                <a:solidFill>
                  <a:schemeClr val="dk1"/>
                </a:solidFill>
              </a:rPr>
              <a:t>console releases.</a:t>
            </a:r>
            <a:endParaRPr sz="1400" b="1">
              <a:solidFill>
                <a:schemeClr val="dk1"/>
              </a:solidFill>
            </a:endParaRPr>
          </a:p>
          <a:p>
            <a:pPr marL="0" lvl="0" indent="0" algn="r" rtl="0">
              <a:spcBef>
                <a:spcPts val="0"/>
              </a:spcBef>
              <a:spcAft>
                <a:spcPts val="0"/>
              </a:spcAft>
              <a:buNone/>
            </a:pPr>
            <a:endParaRPr sz="1400" b="1">
              <a:solidFill>
                <a:schemeClr val="dk1"/>
              </a:solidFill>
            </a:endParaRPr>
          </a:p>
          <a:p>
            <a:pPr marL="0" lvl="0" indent="0" algn="r" rtl="0">
              <a:spcBef>
                <a:spcPts val="0"/>
              </a:spcBef>
              <a:spcAft>
                <a:spcPts val="0"/>
              </a:spcAft>
              <a:buNone/>
            </a:pPr>
            <a:r>
              <a:rPr lang="en" sz="1400" b="1">
                <a:solidFill>
                  <a:schemeClr val="dk1"/>
                </a:solidFill>
              </a:rPr>
              <a:t>This somehow decreases</a:t>
            </a:r>
            <a:endParaRPr sz="1400" b="1">
              <a:solidFill>
                <a:schemeClr val="dk1"/>
              </a:solidFill>
            </a:endParaRPr>
          </a:p>
          <a:p>
            <a:pPr marL="0" lvl="0" indent="0" algn="r" rtl="0">
              <a:spcBef>
                <a:spcPts val="0"/>
              </a:spcBef>
              <a:spcAft>
                <a:spcPts val="0"/>
              </a:spcAft>
              <a:buNone/>
            </a:pPr>
            <a:r>
              <a:rPr lang="en" sz="1400" b="1">
                <a:solidFill>
                  <a:schemeClr val="dk1"/>
                </a:solidFill>
              </a:rPr>
              <a:t>the sales of older platforms. </a:t>
            </a:r>
            <a:endParaRPr sz="1400" b="1">
              <a:solidFill>
                <a:schemeClr val="dk1"/>
              </a:solidFill>
            </a:endParaRPr>
          </a:p>
          <a:p>
            <a:pPr marL="0" lvl="0" indent="0" algn="r" rtl="0">
              <a:spcBef>
                <a:spcPts val="0"/>
              </a:spcBef>
              <a:spcAft>
                <a:spcPts val="0"/>
              </a:spcAft>
              <a:buNone/>
            </a:pPr>
            <a:r>
              <a:rPr lang="en" sz="1400" b="1">
                <a:solidFill>
                  <a:srgbClr val="000000"/>
                </a:solidFill>
              </a:rPr>
              <a:t> </a:t>
            </a:r>
            <a:endParaRPr sz="1400" b="1">
              <a:solidFill>
                <a:srgbClr val="000000"/>
              </a:solidFill>
            </a:endParaRPr>
          </a:p>
          <a:p>
            <a:pPr marL="0" lvl="0" indent="0" algn="r" rtl="0">
              <a:spcBef>
                <a:spcPts val="0"/>
              </a:spcBef>
              <a:spcAft>
                <a:spcPts val="0"/>
              </a:spcAft>
              <a:buNone/>
            </a:pPr>
            <a:r>
              <a:rPr lang="en" sz="1400" b="1">
                <a:solidFill>
                  <a:srgbClr val="000000"/>
                </a:solidFill>
              </a:rPr>
              <a:t>                         </a:t>
            </a:r>
            <a:endParaRPr sz="1400" b="1">
              <a:solidFill>
                <a:srgbClr val="000000"/>
              </a:solidFill>
            </a:endParaRPr>
          </a:p>
          <a:p>
            <a:pPr marL="0" lvl="0" indent="0" algn="ctr" rtl="0">
              <a:spcBef>
                <a:spcPts val="0"/>
              </a:spcBef>
              <a:spcAft>
                <a:spcPts val="0"/>
              </a:spcAft>
              <a:buNone/>
            </a:pPr>
            <a:endParaRPr sz="1400" b="1">
              <a:solidFill>
                <a:srgbClr val="000000"/>
              </a:solidFill>
            </a:endParaRPr>
          </a:p>
          <a:p>
            <a:pPr marL="0" lvl="0" indent="0" algn="ctr" rtl="0">
              <a:spcBef>
                <a:spcPts val="0"/>
              </a:spcBef>
              <a:spcAft>
                <a:spcPts val="0"/>
              </a:spcAft>
              <a:buNone/>
            </a:pPr>
            <a:endParaRPr sz="1400" b="1">
              <a:solidFill>
                <a:srgbClr val="000000"/>
              </a:solidFill>
            </a:endParaRPr>
          </a:p>
          <a:p>
            <a:pPr marL="0" lvl="0" indent="0" algn="r" rtl="0">
              <a:spcBef>
                <a:spcPts val="0"/>
              </a:spcBef>
              <a:spcAft>
                <a:spcPts val="0"/>
              </a:spcAft>
              <a:buNone/>
            </a:pPr>
            <a:endParaRPr sz="1400" b="1">
              <a:solidFill>
                <a:srgbClr val="000000"/>
              </a:solidFill>
            </a:endParaRPr>
          </a:p>
          <a:p>
            <a:pPr marL="0" lvl="0" indent="0" algn="r" rtl="0">
              <a:spcBef>
                <a:spcPts val="0"/>
              </a:spcBef>
              <a:spcAft>
                <a:spcPts val="0"/>
              </a:spcAft>
              <a:buNone/>
            </a:pPr>
            <a:endParaRPr sz="1700" b="1">
              <a:solidFill>
                <a:srgbClr val="000000"/>
              </a:solidFill>
            </a:endParaRPr>
          </a:p>
          <a:p>
            <a:pPr marL="0" lvl="0" indent="0" algn="ctr" rtl="0">
              <a:spcBef>
                <a:spcPts val="0"/>
              </a:spcBef>
              <a:spcAft>
                <a:spcPts val="0"/>
              </a:spcAft>
              <a:buNone/>
            </a:pPr>
            <a:r>
              <a:rPr lang="en" sz="1200" b="1">
                <a:solidFill>
                  <a:srgbClr val="000000"/>
                </a:solidFill>
              </a:rPr>
              <a:t>Researches also show that video game sales usually rises after 1-2 years after the releases of new consoles, because developers need to study the platform before making new games. In addition, if we can make games that match the people's favor just right, that game might get unbelievable sale.</a:t>
            </a:r>
            <a:endParaRPr sz="1200" b="1">
              <a:solidFill>
                <a:srgbClr val="000000"/>
              </a:solidFill>
            </a:endParaRPr>
          </a:p>
        </p:txBody>
      </p:sp>
      <p:pic>
        <p:nvPicPr>
          <p:cNvPr id="67" name="Google Shape;67;p15"/>
          <p:cNvPicPr preferRelativeResize="0"/>
          <p:nvPr/>
        </p:nvPicPr>
        <p:blipFill>
          <a:blip r:embed="rId3">
            <a:alphaModFix/>
          </a:blip>
          <a:stretch>
            <a:fillRect/>
          </a:stretch>
        </p:blipFill>
        <p:spPr>
          <a:xfrm>
            <a:off x="189825" y="615125"/>
            <a:ext cx="4114800" cy="2743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354"/>
        <p:cNvGrpSpPr/>
        <p:nvPr/>
      </p:nvGrpSpPr>
      <p:grpSpPr>
        <a:xfrm>
          <a:off x="0" y="0"/>
          <a:ext cx="0" cy="0"/>
          <a:chOff x="0" y="0"/>
          <a:chExt cx="0" cy="0"/>
        </a:xfrm>
      </p:grpSpPr>
      <p:pic>
        <p:nvPicPr>
          <p:cNvPr id="355" name="Google Shape;355;p56"/>
          <p:cNvPicPr preferRelativeResize="0"/>
          <p:nvPr/>
        </p:nvPicPr>
        <p:blipFill>
          <a:blip r:embed="rId3">
            <a:alphaModFix/>
          </a:blip>
          <a:stretch>
            <a:fillRect/>
          </a:stretch>
        </p:blipFill>
        <p:spPr>
          <a:xfrm>
            <a:off x="1144100" y="0"/>
            <a:ext cx="6814450" cy="2234150"/>
          </a:xfrm>
          <a:prstGeom prst="rect">
            <a:avLst/>
          </a:prstGeom>
          <a:noFill/>
          <a:ln>
            <a:noFill/>
          </a:ln>
          <a:effectLst>
            <a:reflection endPos="30000" dist="38100" dir="5400000" fadeDir="5400012" sy="-100000" algn="bl" rotWithShape="0"/>
          </a:effectLst>
        </p:spPr>
      </p:pic>
      <p:sp>
        <p:nvSpPr>
          <p:cNvPr id="356" name="Google Shape;356;p56"/>
          <p:cNvSpPr txBox="1">
            <a:spLocks noGrp="1"/>
          </p:cNvSpPr>
          <p:nvPr>
            <p:ph type="ctrTitle"/>
          </p:nvPr>
        </p:nvSpPr>
        <p:spPr>
          <a:xfrm>
            <a:off x="-20675" y="0"/>
            <a:ext cx="9144000" cy="9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rgbClr val="FFFFFF"/>
                </a:solidFill>
                <a:latin typeface="Times New Roman"/>
                <a:ea typeface="Times New Roman"/>
                <a:cs typeface="Times New Roman"/>
                <a:sym typeface="Times New Roman"/>
              </a:rPr>
              <a:t>Part 2</a:t>
            </a:r>
            <a:endParaRPr sz="4000">
              <a:solidFill>
                <a:srgbClr val="FFFFFF"/>
              </a:solidFill>
              <a:latin typeface="Times New Roman"/>
              <a:ea typeface="Times New Roman"/>
              <a:cs typeface="Times New Roman"/>
              <a:sym typeface="Times New Roman"/>
            </a:endParaRPr>
          </a:p>
          <a:p>
            <a:pPr marL="0" lvl="0" indent="0" algn="ctr" rtl="0">
              <a:spcBef>
                <a:spcPts val="0"/>
              </a:spcBef>
              <a:spcAft>
                <a:spcPts val="0"/>
              </a:spcAft>
              <a:buNone/>
            </a:pPr>
            <a:endParaRPr sz="4000">
              <a:solidFill>
                <a:srgbClr val="FFFFFF"/>
              </a:solidFill>
              <a:latin typeface="Times New Roman"/>
              <a:ea typeface="Times New Roman"/>
              <a:cs typeface="Times New Roman"/>
              <a:sym typeface="Times New Roman"/>
            </a:endParaRPr>
          </a:p>
        </p:txBody>
      </p:sp>
      <p:sp>
        <p:nvSpPr>
          <p:cNvPr id="357" name="Google Shape;357;p56"/>
          <p:cNvSpPr txBox="1">
            <a:spLocks noGrp="1"/>
          </p:cNvSpPr>
          <p:nvPr>
            <p:ph type="subTitle" idx="1"/>
          </p:nvPr>
        </p:nvSpPr>
        <p:spPr>
          <a:xfrm>
            <a:off x="311700" y="3445550"/>
            <a:ext cx="8520600" cy="169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000000"/>
              </a:solidFill>
            </a:endParaRPr>
          </a:p>
          <a:p>
            <a:pPr marL="0" lvl="0" indent="0" algn="l" rtl="0">
              <a:spcBef>
                <a:spcPts val="0"/>
              </a:spcBef>
              <a:spcAft>
                <a:spcPts val="0"/>
              </a:spcAft>
              <a:buNone/>
            </a:pPr>
            <a:r>
              <a:rPr lang="en" sz="2400">
                <a:solidFill>
                  <a:srgbClr val="000000"/>
                </a:solidFill>
              </a:rPr>
              <a:t>Question</a:t>
            </a:r>
            <a:r>
              <a:rPr lang="en">
                <a:solidFill>
                  <a:srgbClr val="000000"/>
                </a:solidFill>
              </a:rPr>
              <a:t>:</a:t>
            </a:r>
            <a:r>
              <a:rPr lang="en" sz="2000">
                <a:solidFill>
                  <a:srgbClr val="000000"/>
                </a:solidFill>
              </a:rPr>
              <a:t> </a:t>
            </a:r>
            <a:endParaRPr sz="2000">
              <a:solidFill>
                <a:srgbClr val="000000"/>
              </a:solidFill>
            </a:endParaRPr>
          </a:p>
          <a:p>
            <a:pPr marL="0" lvl="0" indent="0" algn="ctr" rtl="0">
              <a:spcBef>
                <a:spcPts val="0"/>
              </a:spcBef>
              <a:spcAft>
                <a:spcPts val="0"/>
              </a:spcAft>
              <a:buNone/>
            </a:pPr>
            <a:r>
              <a:rPr lang="en" sz="2000">
                <a:solidFill>
                  <a:srgbClr val="000000"/>
                </a:solidFill>
              </a:rPr>
              <a:t>Do regions prefer specific genres and is there any correlation between the  rating(E, E10, T, M) and profits?</a:t>
            </a:r>
            <a:endParaRPr>
              <a:solidFill>
                <a:srgbClr val="000000"/>
              </a:solidFill>
            </a:endParaRPr>
          </a:p>
        </p:txBody>
      </p:sp>
      <p:sp>
        <p:nvSpPr>
          <p:cNvPr id="358" name="Google Shape;358;p56"/>
          <p:cNvSpPr txBox="1"/>
          <p:nvPr/>
        </p:nvSpPr>
        <p:spPr>
          <a:xfrm>
            <a:off x="711600" y="2552600"/>
            <a:ext cx="7720800" cy="14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4000">
                <a:solidFill>
                  <a:schemeClr val="dk1"/>
                </a:solidFill>
                <a:latin typeface="Times New Roman"/>
                <a:ea typeface="Times New Roman"/>
                <a:cs typeface="Times New Roman"/>
                <a:sym typeface="Times New Roman"/>
              </a:rPr>
              <a:t>Regional and Global Preferences of Genre, Rating</a:t>
            </a:r>
            <a:endParaRPr/>
          </a:p>
        </p:txBody>
      </p:sp>
      <p:pic>
        <p:nvPicPr>
          <p:cNvPr id="359" name="Google Shape;359;p56"/>
          <p:cNvPicPr preferRelativeResize="0"/>
          <p:nvPr/>
        </p:nvPicPr>
        <p:blipFill rotWithShape="1">
          <a:blip r:embed="rId4">
            <a:alphaModFix/>
          </a:blip>
          <a:srcRect l="5025" r="4754"/>
          <a:stretch/>
        </p:blipFill>
        <p:spPr>
          <a:xfrm>
            <a:off x="0" y="2450"/>
            <a:ext cx="842900" cy="1171019"/>
          </a:xfrm>
          <a:prstGeom prst="rect">
            <a:avLst/>
          </a:prstGeom>
          <a:noFill/>
          <a:ln>
            <a:noFill/>
          </a:ln>
        </p:spPr>
      </p:pic>
      <p:pic>
        <p:nvPicPr>
          <p:cNvPr id="360" name="Google Shape;360;p56"/>
          <p:cNvPicPr preferRelativeResize="0"/>
          <p:nvPr/>
        </p:nvPicPr>
        <p:blipFill>
          <a:blip r:embed="rId5">
            <a:alphaModFix/>
          </a:blip>
          <a:stretch>
            <a:fillRect/>
          </a:stretch>
        </p:blipFill>
        <p:spPr>
          <a:xfrm>
            <a:off x="8301100" y="0"/>
            <a:ext cx="842900" cy="1175926"/>
          </a:xfrm>
          <a:prstGeom prst="rect">
            <a:avLst/>
          </a:prstGeom>
          <a:noFill/>
          <a:ln>
            <a:noFill/>
          </a:ln>
        </p:spPr>
      </p:pic>
      <p:pic>
        <p:nvPicPr>
          <p:cNvPr id="361" name="Google Shape;361;p56"/>
          <p:cNvPicPr preferRelativeResize="0"/>
          <p:nvPr/>
        </p:nvPicPr>
        <p:blipFill>
          <a:blip r:embed="rId6">
            <a:alphaModFix/>
          </a:blip>
          <a:stretch>
            <a:fillRect/>
          </a:stretch>
        </p:blipFill>
        <p:spPr>
          <a:xfrm>
            <a:off x="8301100" y="1300775"/>
            <a:ext cx="842900" cy="1175916"/>
          </a:xfrm>
          <a:prstGeom prst="rect">
            <a:avLst/>
          </a:prstGeom>
          <a:noFill/>
          <a:ln>
            <a:noFill/>
          </a:ln>
        </p:spPr>
      </p:pic>
      <p:pic>
        <p:nvPicPr>
          <p:cNvPr id="362" name="Google Shape;362;p56"/>
          <p:cNvPicPr preferRelativeResize="0"/>
          <p:nvPr/>
        </p:nvPicPr>
        <p:blipFill>
          <a:blip r:embed="rId7">
            <a:alphaModFix/>
          </a:blip>
          <a:stretch>
            <a:fillRect/>
          </a:stretch>
        </p:blipFill>
        <p:spPr>
          <a:xfrm>
            <a:off x="0" y="1260175"/>
            <a:ext cx="796199" cy="117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57"/>
          <p:cNvPicPr preferRelativeResize="0"/>
          <p:nvPr/>
        </p:nvPicPr>
        <p:blipFill>
          <a:blip r:embed="rId3">
            <a:alphaModFix/>
          </a:blip>
          <a:stretch>
            <a:fillRect/>
          </a:stretch>
        </p:blipFill>
        <p:spPr>
          <a:xfrm>
            <a:off x="2170500" y="494500"/>
            <a:ext cx="6973501" cy="4649000"/>
          </a:xfrm>
          <a:prstGeom prst="rect">
            <a:avLst/>
          </a:prstGeom>
          <a:noFill/>
          <a:ln>
            <a:noFill/>
          </a:ln>
        </p:spPr>
      </p:pic>
      <p:sp>
        <p:nvSpPr>
          <p:cNvPr id="368" name="Google Shape;368;p57"/>
          <p:cNvSpPr txBox="1">
            <a:spLocks noGrp="1"/>
          </p:cNvSpPr>
          <p:nvPr>
            <p:ph type="title"/>
          </p:nvPr>
        </p:nvSpPr>
        <p:spPr>
          <a:xfrm>
            <a:off x="727650" y="494500"/>
            <a:ext cx="8416500" cy="6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Overview</a:t>
            </a:r>
            <a:r>
              <a:rPr lang="en" sz="2400"/>
              <a:t>: Total </a:t>
            </a:r>
            <a:r>
              <a:rPr lang="en" sz="2200"/>
              <a:t>Game Sales by Genre</a:t>
            </a:r>
            <a:endParaRPr sz="2400"/>
          </a:p>
        </p:txBody>
      </p:sp>
      <p:sp>
        <p:nvSpPr>
          <p:cNvPr id="369" name="Google Shape;369;p57"/>
          <p:cNvSpPr txBox="1">
            <a:spLocks noGrp="1"/>
          </p:cNvSpPr>
          <p:nvPr>
            <p:ph type="body" idx="1"/>
          </p:nvPr>
        </p:nvSpPr>
        <p:spPr>
          <a:xfrm>
            <a:off x="0" y="1257300"/>
            <a:ext cx="2889600" cy="38861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 dirty="0"/>
              <a:t>Simple sum of each genre, so this table portrays the total sales of each genre in each region</a:t>
            </a:r>
            <a:endParaRPr dirty="0"/>
          </a:p>
          <a:p>
            <a:pPr marL="457200" lvl="0" indent="-311150" algn="l" rtl="0">
              <a:lnSpc>
                <a:spcPct val="100000"/>
              </a:lnSpc>
              <a:spcBef>
                <a:spcPts val="0"/>
              </a:spcBef>
              <a:spcAft>
                <a:spcPts val="0"/>
              </a:spcAft>
              <a:buSzPts val="1300"/>
              <a:buChar char="●"/>
            </a:pPr>
            <a:r>
              <a:rPr lang="en" dirty="0"/>
              <a:t>It is evident that North America contains the lion’s share of video game sales in nearly every category</a:t>
            </a:r>
            <a:endParaRPr dirty="0"/>
          </a:p>
          <a:p>
            <a:pPr marL="457200" lvl="0" indent="-311150" algn="l" rtl="0">
              <a:lnSpc>
                <a:spcPct val="100000"/>
              </a:lnSpc>
              <a:spcBef>
                <a:spcPts val="0"/>
              </a:spcBef>
              <a:spcAft>
                <a:spcPts val="0"/>
              </a:spcAft>
              <a:buSzPts val="1300"/>
              <a:buChar char="●"/>
            </a:pPr>
            <a:r>
              <a:rPr lang="en" dirty="0"/>
              <a:t>The only two genres not dominated by north american gamers are Strategy and Role_Playing</a:t>
            </a:r>
            <a:endParaRPr dirty="0"/>
          </a:p>
          <a:p>
            <a:pPr marL="457200" lvl="0" indent="-311150" algn="l" rtl="0">
              <a:lnSpc>
                <a:spcPct val="100000"/>
              </a:lnSpc>
              <a:spcBef>
                <a:spcPts val="0"/>
              </a:spcBef>
              <a:spcAft>
                <a:spcPts val="0"/>
              </a:spcAft>
              <a:buSzPts val="1300"/>
              <a:buChar char="●"/>
            </a:pPr>
            <a:r>
              <a:rPr lang="en" dirty="0"/>
              <a:t>European preferences nearly mirror those of NA, however europeans buy less games</a:t>
            </a:r>
          </a:p>
          <a:p>
            <a:pPr marL="457200" lvl="0" indent="-311150" algn="l" rtl="0">
              <a:lnSpc>
                <a:spcPct val="100000"/>
              </a:lnSpc>
              <a:spcBef>
                <a:spcPts val="0"/>
              </a:spcBef>
              <a:spcAft>
                <a:spcPts val="0"/>
              </a:spcAft>
              <a:buSzPts val="1300"/>
              <a:buChar char="●"/>
            </a:pPr>
            <a:r>
              <a:rPr lang="en" dirty="0"/>
              <a:t>Action </a:t>
            </a:r>
            <a:r>
              <a:rPr lang="en-US" dirty="0"/>
              <a:t>and sports games take up over 30% of the global market.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58"/>
          <p:cNvPicPr preferRelativeResize="0"/>
          <p:nvPr/>
        </p:nvPicPr>
        <p:blipFill>
          <a:blip r:embed="rId3">
            <a:alphaModFix/>
          </a:blip>
          <a:stretch>
            <a:fillRect/>
          </a:stretch>
        </p:blipFill>
        <p:spPr>
          <a:xfrm>
            <a:off x="2396875" y="645425"/>
            <a:ext cx="6747124" cy="4498076"/>
          </a:xfrm>
          <a:prstGeom prst="rect">
            <a:avLst/>
          </a:prstGeom>
          <a:noFill/>
          <a:ln>
            <a:noFill/>
          </a:ln>
        </p:spPr>
      </p:pic>
      <p:sp>
        <p:nvSpPr>
          <p:cNvPr id="375" name="Google Shape;375;p58"/>
          <p:cNvSpPr txBox="1">
            <a:spLocks noGrp="1"/>
          </p:cNvSpPr>
          <p:nvPr>
            <p:ph type="title"/>
          </p:nvPr>
        </p:nvSpPr>
        <p:spPr>
          <a:xfrm>
            <a:off x="0" y="477350"/>
            <a:ext cx="8418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The Percentage Each Genre Takes of Regional Game Sales</a:t>
            </a:r>
            <a:endParaRPr sz="2200"/>
          </a:p>
        </p:txBody>
      </p:sp>
      <p:sp>
        <p:nvSpPr>
          <p:cNvPr id="376" name="Google Shape;376;p58"/>
          <p:cNvSpPr txBox="1">
            <a:spLocks noGrp="1"/>
          </p:cNvSpPr>
          <p:nvPr>
            <p:ph type="body" idx="1"/>
          </p:nvPr>
        </p:nvSpPr>
        <p:spPr>
          <a:xfrm>
            <a:off x="-129075" y="1251125"/>
            <a:ext cx="3227100" cy="3892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With this rather cluttered plot, Japan sticks out from the rest with a massive preference towards Role-Playing/Strategy/puzzle games, less interest in action/racing games, and far lower interest in shooters comparatively.</a:t>
            </a:r>
            <a:endParaRPr/>
          </a:p>
          <a:p>
            <a:pPr marL="457200" lvl="0" indent="-311150" algn="l" rtl="0">
              <a:spcBef>
                <a:spcPts val="0"/>
              </a:spcBef>
              <a:spcAft>
                <a:spcPts val="0"/>
              </a:spcAft>
              <a:buSzPts val="1300"/>
              <a:buChar char="●"/>
            </a:pPr>
            <a:r>
              <a:rPr lang="en"/>
              <a:t>Japan is very different in its preferences from the other regions</a:t>
            </a:r>
            <a:endParaRPr/>
          </a:p>
          <a:p>
            <a:pPr marL="457200" lvl="0" indent="-311150" algn="l" rtl="0">
              <a:spcBef>
                <a:spcPts val="0"/>
              </a:spcBef>
              <a:spcAft>
                <a:spcPts val="0"/>
              </a:spcAft>
              <a:buSzPts val="1300"/>
              <a:buChar char="●"/>
            </a:pPr>
            <a:r>
              <a:rPr lang="en"/>
              <a:t>NA and EU have nearly identical preferences</a:t>
            </a:r>
            <a:endParaRPr/>
          </a:p>
          <a:p>
            <a:pPr marL="457200" lvl="0" indent="-311150" algn="l" rtl="0">
              <a:spcBef>
                <a:spcPts val="0"/>
              </a:spcBef>
              <a:spcAft>
                <a:spcPts val="0"/>
              </a:spcAft>
              <a:buSzPts val="1300"/>
              <a:buChar char="●"/>
            </a:pPr>
            <a:r>
              <a:rPr lang="en"/>
              <a:t>Other region has similar preferences to NA and EU, but slightly prefers sports and action more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CA83E"/>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TotalTime>
  <Words>2081</Words>
  <Application>Microsoft Office PowerPoint</Application>
  <PresentationFormat>On-screen Show (16:9)</PresentationFormat>
  <Paragraphs>173</Paragraphs>
  <Slides>30</Slides>
  <Notes>30</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30</vt:i4>
      </vt:variant>
    </vt:vector>
  </HeadingPairs>
  <TitlesOfParts>
    <vt:vector size="46" baseType="lpstr">
      <vt:lpstr>Times New Roman</vt:lpstr>
      <vt:lpstr>David</vt:lpstr>
      <vt:lpstr>Lato</vt:lpstr>
      <vt:lpstr>Angsana New</vt:lpstr>
      <vt:lpstr>Raleway</vt:lpstr>
      <vt:lpstr>Aparajita</vt:lpstr>
      <vt:lpstr>Noto Sans Symbols</vt:lpstr>
      <vt:lpstr>Calibri</vt:lpstr>
      <vt:lpstr>Arial</vt:lpstr>
      <vt:lpstr>Rockwell</vt:lpstr>
      <vt:lpstr>Simple Light</vt:lpstr>
      <vt:lpstr>Wood Type</vt:lpstr>
      <vt:lpstr>Office Theme</vt:lpstr>
      <vt:lpstr>Office Theme</vt:lpstr>
      <vt:lpstr>Streamline</vt:lpstr>
      <vt:lpstr>1_Simple Light</vt:lpstr>
      <vt:lpstr>Video Game Sales  and Reviews</vt:lpstr>
      <vt:lpstr>Introduction</vt:lpstr>
      <vt:lpstr>Questions</vt:lpstr>
      <vt:lpstr>Limitations</vt:lpstr>
      <vt:lpstr>Video Game Sales by Region and Year</vt:lpstr>
      <vt:lpstr>PowerPoint Presentation</vt:lpstr>
      <vt:lpstr>Part 2 </vt:lpstr>
      <vt:lpstr>An Overview: Total Game Sales by Genre</vt:lpstr>
      <vt:lpstr>The Percentage Each Genre Takes of Regional Game Sales</vt:lpstr>
      <vt:lpstr>Each Region’s Genre Preference</vt:lpstr>
      <vt:lpstr>Genres with the  most deviation by region</vt:lpstr>
      <vt:lpstr>Yearly Market Share for RP and Shooter per Region</vt:lpstr>
      <vt:lpstr>Global Sales by Rating, by year</vt:lpstr>
      <vt:lpstr>Regional Total Sales by Rating</vt:lpstr>
      <vt:lpstr>Shooter and RP Total Sales in Reference to Limitations</vt:lpstr>
      <vt:lpstr>Conclusion and Limitations of Genres/Ratings</vt:lpstr>
      <vt:lpstr>  PART.3  Global Sale VS. Critical Score Global Sale VS. User Score                     </vt:lpstr>
      <vt:lpstr>Sales, Critics, And User Score Of The Top10 Games</vt:lpstr>
      <vt:lpstr> Sales, Critics, And User Score Of The Top10 Games </vt:lpstr>
      <vt:lpstr>Global Sale Vs. User Score</vt:lpstr>
      <vt:lpstr>Global Sale Vs. Critical Score</vt:lpstr>
      <vt:lpstr>Box Plot: Group To Compare Relevance</vt:lpstr>
      <vt:lpstr>User Score Vs. Game Selling </vt:lpstr>
      <vt:lpstr>Critical Score Vs. Game Selling </vt:lpstr>
      <vt:lpstr>Conclusion </vt:lpstr>
      <vt:lpstr>Limitation </vt:lpstr>
      <vt:lpstr># Group Project Part 4 </vt:lpstr>
      <vt:lpstr># Group Project Part 4 </vt:lpstr>
      <vt:lpstr># Group Project Part 4 </vt:lpstr>
      <vt:lpstr>My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 Sales  and Reviews</dc:title>
  <dc:creator>Kurt</dc:creator>
  <cp:lastModifiedBy>Kurt Reinke</cp:lastModifiedBy>
  <cp:revision>3</cp:revision>
  <dcterms:modified xsi:type="dcterms:W3CDTF">2020-05-29T02:13:47Z</dcterms:modified>
</cp:coreProperties>
</file>